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6"/>
  </p:notesMasterIdLst>
  <p:sldIdLst>
    <p:sldId id="256" r:id="rId2"/>
    <p:sldId id="257" r:id="rId3"/>
    <p:sldId id="258" r:id="rId4"/>
    <p:sldId id="261" r:id="rId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 roundtripDataSignature="AMtx7mj7roC3kfhS4sJy1p4wlDKHcZekB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2" name="Google Shape;17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15235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hemeOverride" Target="../theme/themeOverride3.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5.xml"/><Relationship Id="rId4" Type="http://schemas.openxmlformats.org/officeDocument/2006/relationships/image" Target="../media/image7.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5"/>
        <p:cNvGrpSpPr/>
        <p:nvPr/>
      </p:nvGrpSpPr>
      <p:grpSpPr>
        <a:xfrm>
          <a:off x="0" y="0"/>
          <a:ext cx="0" cy="0"/>
          <a:chOff x="0" y="0"/>
          <a:chExt cx="0" cy="0"/>
        </a:xfrm>
      </p:grpSpPr>
      <p:pic>
        <p:nvPicPr>
          <p:cNvPr id="4" name="Picture 5" descr="A close up of a logo&#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47067" y="-4233"/>
            <a:ext cx="81449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 picture containing drawing, food&#10;&#10;Description automatically generate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5434" y="5046133"/>
            <a:ext cx="1742017" cy="100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Google Shape;16;p2"/>
          <p:cNvSpPr txBox="1">
            <a:spLocks noGrp="1"/>
          </p:cNvSpPr>
          <p:nvPr>
            <p:ph type="title"/>
          </p:nvPr>
        </p:nvSpPr>
        <p:spPr>
          <a:xfrm>
            <a:off x="716347" y="1390312"/>
            <a:ext cx="5059052" cy="1472419"/>
          </a:xfrm>
          <a:prstGeom prst="rect">
            <a:avLst/>
          </a:prstGeom>
          <a:noFill/>
          <a:ln>
            <a:noFill/>
          </a:ln>
        </p:spPr>
        <p:txBody>
          <a:bodyPr spcFirstLastPara="1"/>
          <a:lstStyle>
            <a:lvl1pPr lvl="0" algn="l">
              <a:spcBef>
                <a:spcPts val="0"/>
              </a:spcBef>
              <a:spcAft>
                <a:spcPts val="0"/>
              </a:spcAft>
              <a:buClr>
                <a:srgbClr val="3F3F3F"/>
              </a:buClr>
              <a:buSzPts val="1800"/>
              <a:buNone/>
              <a:defRPr sz="4267" b="1">
                <a:solidFill>
                  <a:srgbClr val="003B6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11" name="Text Placeholder 10">
            <a:extLst>
              <a:ext uri="{FF2B5EF4-FFF2-40B4-BE49-F238E27FC236}">
                <a16:creationId xmlns:a16="http://schemas.microsoft.com/office/drawing/2014/main" id="{C7939E80-C358-954E-8BEE-0651BB942716}"/>
              </a:ext>
            </a:extLst>
          </p:cNvPr>
          <p:cNvSpPr>
            <a:spLocks noGrp="1"/>
          </p:cNvSpPr>
          <p:nvPr>
            <p:ph type="body" sz="quarter" idx="13"/>
          </p:nvPr>
        </p:nvSpPr>
        <p:spPr>
          <a:xfrm>
            <a:off x="716347" y="3094497"/>
            <a:ext cx="4991100" cy="658905"/>
          </a:xfrm>
        </p:spPr>
        <p:txBody>
          <a:bodyPr/>
          <a:lstStyle>
            <a:lvl1pPr marL="8466" indent="0">
              <a:buFontTx/>
              <a:buNone/>
              <a:tabLst/>
              <a:defRPr>
                <a:solidFill>
                  <a:srgbClr val="FF7840"/>
                </a:solidFill>
              </a:defRPr>
            </a:lvl1pPr>
            <a:lvl2pPr marL="778914" indent="0">
              <a:buFontTx/>
              <a:buNone/>
              <a:defRPr>
                <a:solidFill>
                  <a:schemeClr val="bg1"/>
                </a:solidFill>
              </a:defRPr>
            </a:lvl2pPr>
            <a:lvl3pPr marL="1388499" indent="0">
              <a:buFontTx/>
              <a:buNone/>
              <a:defRPr>
                <a:solidFill>
                  <a:schemeClr val="bg1"/>
                </a:solidFill>
              </a:defRPr>
            </a:lvl3pPr>
            <a:lvl4pPr marL="1998083" indent="0">
              <a:buFontTx/>
              <a:buNone/>
              <a:defRPr>
                <a:solidFill>
                  <a:schemeClr val="bg1"/>
                </a:solidFill>
              </a:defRPr>
            </a:lvl4pPr>
            <a:lvl5pPr marL="2607668" indent="0">
              <a:buFontTx/>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3169573050"/>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9"/>
        <p:cNvGrpSpPr/>
        <p:nvPr/>
      </p:nvGrpSpPr>
      <p:grpSpPr>
        <a:xfrm>
          <a:off x="0" y="0"/>
          <a:ext cx="0" cy="0"/>
          <a:chOff x="0" y="0"/>
          <a:chExt cx="0" cy="0"/>
        </a:xfrm>
      </p:grpSpPr>
      <p:pic>
        <p:nvPicPr>
          <p:cNvPr id="5" name="Picture 5" descr="A picture containing food, drawing&#10;&#10;Description automatically generated"/>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A picture containing drawing&#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10901" y="6098117"/>
            <a:ext cx="766233"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oogle Shape;20;p3"/>
          <p:cNvSpPr txBox="1">
            <a:spLocks noGrp="1"/>
          </p:cNvSpPr>
          <p:nvPr>
            <p:ph type="title"/>
          </p:nvPr>
        </p:nvSpPr>
        <p:spPr>
          <a:xfrm>
            <a:off x="609600" y="265997"/>
            <a:ext cx="5207432" cy="1143000"/>
          </a:xfrm>
          <a:prstGeom prst="rect">
            <a:avLst/>
          </a:prstGeom>
          <a:noFill/>
          <a:ln>
            <a:noFill/>
          </a:ln>
        </p:spPr>
        <p:txBody>
          <a:bodyPr spcFirstLastPara="1"/>
          <a:lstStyle>
            <a:lvl1pPr lvl="0" algn="l">
              <a:spcBef>
                <a:spcPts val="0"/>
              </a:spcBef>
              <a:spcAft>
                <a:spcPts val="0"/>
              </a:spcAft>
              <a:buClr>
                <a:srgbClr val="3F3F3F"/>
              </a:buClr>
              <a:buSzPts val="1800"/>
              <a:buNone/>
              <a:defRPr b="1">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21" name="Google Shape;21;p3"/>
          <p:cNvSpPr txBox="1">
            <a:spLocks noGrp="1"/>
          </p:cNvSpPr>
          <p:nvPr>
            <p:ph type="body" idx="1"/>
          </p:nvPr>
        </p:nvSpPr>
        <p:spPr>
          <a:xfrm>
            <a:off x="609600" y="1600201"/>
            <a:ext cx="5207432" cy="4382144"/>
          </a:xfrm>
          <a:prstGeom prst="rect">
            <a:avLst/>
          </a:prstGeom>
          <a:noFill/>
          <a:ln>
            <a:noFill/>
          </a:ln>
        </p:spPr>
        <p:txBody>
          <a:bodyPr spcFirstLastPara="1"/>
          <a:lstStyle>
            <a:lvl1pPr marL="241294" lvl="0" indent="-232828" algn="l">
              <a:spcBef>
                <a:spcPts val="480"/>
              </a:spcBef>
              <a:spcAft>
                <a:spcPts val="0"/>
              </a:spcAft>
              <a:buClr>
                <a:schemeClr val="bg1"/>
              </a:buClr>
              <a:buSzPts val="1800"/>
              <a:buChar char="•"/>
              <a:tabLst/>
              <a:defRPr>
                <a:solidFill>
                  <a:schemeClr val="bg1"/>
                </a:solidFill>
              </a:defRPr>
            </a:lvl1pPr>
            <a:lvl2pPr marL="1219170" lvl="1" indent="-457189" algn="l">
              <a:spcBef>
                <a:spcPts val="800"/>
              </a:spcBef>
              <a:spcAft>
                <a:spcPts val="0"/>
              </a:spcAft>
              <a:buClr>
                <a:srgbClr val="3F3F3F"/>
              </a:buClr>
              <a:buSzPts val="1800"/>
              <a:buChar char="–"/>
              <a:defRPr/>
            </a:lvl2pPr>
            <a:lvl3pPr marL="1828754" lvl="2" indent="-457189" algn="l">
              <a:spcBef>
                <a:spcPts val="480"/>
              </a:spcBef>
              <a:spcAft>
                <a:spcPts val="0"/>
              </a:spcAft>
              <a:buClr>
                <a:srgbClr val="3F3F3F"/>
              </a:buClr>
              <a:buSzPts val="1800"/>
              <a:buChar char="•"/>
              <a:defRPr/>
            </a:lvl3pPr>
            <a:lvl4pPr marL="2438339" lvl="3" indent="-457189" algn="l">
              <a:spcBef>
                <a:spcPts val="480"/>
              </a:spcBef>
              <a:spcAft>
                <a:spcPts val="0"/>
              </a:spcAft>
              <a:buClr>
                <a:srgbClr val="3F3F3F"/>
              </a:buClr>
              <a:buSzPts val="1800"/>
              <a:buChar char="–"/>
              <a:defRPr/>
            </a:lvl4pPr>
            <a:lvl5pPr marL="3047924" lvl="4" indent="-457189" algn="l">
              <a:spcBef>
                <a:spcPts val="480"/>
              </a:spcBef>
              <a:spcAft>
                <a:spcPts val="0"/>
              </a:spcAft>
              <a:buClr>
                <a:srgbClr val="3F3F3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Edit Master text styles</a:t>
            </a:r>
          </a:p>
        </p:txBody>
      </p:sp>
      <p:sp>
        <p:nvSpPr>
          <p:cNvPr id="12" name="Google Shape;21;p3">
            <a:extLst>
              <a:ext uri="{FF2B5EF4-FFF2-40B4-BE49-F238E27FC236}">
                <a16:creationId xmlns:a16="http://schemas.microsoft.com/office/drawing/2014/main" id="{EFED9F84-B8A9-4D42-9262-E0BE64F31AEB}"/>
              </a:ext>
            </a:extLst>
          </p:cNvPr>
          <p:cNvSpPr txBox="1">
            <a:spLocks noGrp="1"/>
          </p:cNvSpPr>
          <p:nvPr>
            <p:ph type="body" idx="13"/>
          </p:nvPr>
        </p:nvSpPr>
        <p:spPr>
          <a:xfrm>
            <a:off x="6374968" y="1600201"/>
            <a:ext cx="5207432" cy="4382144"/>
          </a:xfrm>
          <a:prstGeom prst="rect">
            <a:avLst/>
          </a:prstGeom>
          <a:noFill/>
          <a:ln>
            <a:noFill/>
          </a:ln>
        </p:spPr>
        <p:txBody>
          <a:bodyPr spcFirstLastPara="1"/>
          <a:lstStyle>
            <a:lvl1pPr marL="241294" lvl="0" indent="-232828" algn="l">
              <a:spcBef>
                <a:spcPts val="480"/>
              </a:spcBef>
              <a:spcAft>
                <a:spcPts val="0"/>
              </a:spcAft>
              <a:buClr>
                <a:srgbClr val="FF7840"/>
              </a:buClr>
              <a:buSzPts val="1800"/>
              <a:buChar char="•"/>
              <a:tabLst/>
              <a:defRPr>
                <a:solidFill>
                  <a:srgbClr val="003B61"/>
                </a:solidFill>
              </a:defRPr>
            </a:lvl1pPr>
            <a:lvl2pPr marL="1219170" lvl="1" indent="-457189" algn="l">
              <a:spcBef>
                <a:spcPts val="800"/>
              </a:spcBef>
              <a:spcAft>
                <a:spcPts val="0"/>
              </a:spcAft>
              <a:buClr>
                <a:srgbClr val="3F3F3F"/>
              </a:buClr>
              <a:buSzPts val="1800"/>
              <a:buChar char="–"/>
              <a:defRPr/>
            </a:lvl2pPr>
            <a:lvl3pPr marL="1828754" lvl="2" indent="-457189" algn="l">
              <a:spcBef>
                <a:spcPts val="480"/>
              </a:spcBef>
              <a:spcAft>
                <a:spcPts val="0"/>
              </a:spcAft>
              <a:buClr>
                <a:srgbClr val="3F3F3F"/>
              </a:buClr>
              <a:buSzPts val="1800"/>
              <a:buChar char="•"/>
              <a:defRPr/>
            </a:lvl3pPr>
            <a:lvl4pPr marL="2438339" lvl="3" indent="-457189" algn="l">
              <a:spcBef>
                <a:spcPts val="480"/>
              </a:spcBef>
              <a:spcAft>
                <a:spcPts val="0"/>
              </a:spcAft>
              <a:buClr>
                <a:srgbClr val="3F3F3F"/>
              </a:buClr>
              <a:buSzPts val="1800"/>
              <a:buChar char="–"/>
              <a:defRPr/>
            </a:lvl4pPr>
            <a:lvl5pPr marL="3047924" lvl="4" indent="-457189" algn="l">
              <a:spcBef>
                <a:spcPts val="480"/>
              </a:spcBef>
              <a:spcAft>
                <a:spcPts val="0"/>
              </a:spcAft>
              <a:buClr>
                <a:srgbClr val="3F3F3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Edit Master text styles</a:t>
            </a:r>
          </a:p>
        </p:txBody>
      </p:sp>
      <p:sp>
        <p:nvSpPr>
          <p:cNvPr id="7" name="Google Shape;22;p3"/>
          <p:cNvSpPr txBox="1">
            <a:spLocks noGrp="1"/>
          </p:cNvSpPr>
          <p:nvPr>
            <p:ph type="sldNum" idx="14"/>
          </p:nvPr>
        </p:nvSpPr>
        <p:spPr/>
        <p:txBody>
          <a:bodyPr/>
          <a:lstStyle>
            <a:lvl1pPr>
              <a:defRPr>
                <a:solidFill>
                  <a:schemeClr val="bg1"/>
                </a:solidFill>
              </a:defRPr>
            </a:lvl1pPr>
          </a:lstStyle>
          <a:p>
            <a:pPr marL="0" lvl="0" indent="0" algn="r" rtl="0">
              <a:spcBef>
                <a:spcPts val="0"/>
              </a:spcBef>
              <a:spcAft>
                <a:spcPts val="0"/>
              </a:spcAft>
              <a:buNone/>
            </a:pPr>
            <a:fld id="{00000000-1234-1234-1234-123412341234}" type="slidenum">
              <a:rPr lang="en-GB" smtClean="0"/>
              <a:t>‹#›</a:t>
            </a:fld>
            <a:endParaRPr lang="en-GB"/>
          </a:p>
        </p:txBody>
      </p:sp>
      <p:sp>
        <p:nvSpPr>
          <p:cNvPr id="8" name="Google Shape;23;p3"/>
          <p:cNvSpPr txBox="1">
            <a:spLocks noGrp="1"/>
          </p:cNvSpPr>
          <p:nvPr>
            <p:ph type="dt" idx="15"/>
          </p:nvPr>
        </p:nvSpPr>
        <p:spPr/>
        <p:txBody>
          <a:bodyPr/>
          <a:lstStyle>
            <a:lvl1pPr>
              <a:defRPr>
                <a:solidFill>
                  <a:schemeClr val="bg1"/>
                </a:solidFill>
              </a:defRPr>
            </a:lvl1pPr>
          </a:lstStyle>
          <a:p>
            <a:endParaRPr lang="en-GB"/>
          </a:p>
        </p:txBody>
      </p:sp>
    </p:spTree>
    <p:extLst>
      <p:ext uri="{BB962C8B-B14F-4D97-AF65-F5344CB8AC3E}">
        <p14:creationId xmlns:p14="http://schemas.microsoft.com/office/powerpoint/2010/main" val="262832833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9"/>
        <p:cNvGrpSpPr/>
        <p:nvPr/>
      </p:nvGrpSpPr>
      <p:grpSpPr>
        <a:xfrm>
          <a:off x="0" y="0"/>
          <a:ext cx="0" cy="0"/>
          <a:chOff x="0" y="0"/>
          <a:chExt cx="0" cy="0"/>
        </a:xfrm>
      </p:grpSpPr>
      <p:pic>
        <p:nvPicPr>
          <p:cNvPr id="5" name="Picture 5" descr="A close up of a logo&#10;&#10;Description automatically generated"/>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A picture containing drawing&#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10901" y="6098117"/>
            <a:ext cx="766233"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oogle Shape;20;p3"/>
          <p:cNvSpPr txBox="1">
            <a:spLocks noGrp="1"/>
          </p:cNvSpPr>
          <p:nvPr>
            <p:ph type="title"/>
          </p:nvPr>
        </p:nvSpPr>
        <p:spPr>
          <a:xfrm>
            <a:off x="609600" y="265997"/>
            <a:ext cx="5207432" cy="1143000"/>
          </a:xfrm>
          <a:prstGeom prst="rect">
            <a:avLst/>
          </a:prstGeom>
          <a:noFill/>
          <a:ln>
            <a:noFill/>
          </a:ln>
        </p:spPr>
        <p:txBody>
          <a:bodyPr spcFirstLastPara="1"/>
          <a:lstStyle>
            <a:lvl1pPr lvl="0" algn="l">
              <a:spcBef>
                <a:spcPts val="0"/>
              </a:spcBef>
              <a:spcAft>
                <a:spcPts val="0"/>
              </a:spcAft>
              <a:buClr>
                <a:srgbClr val="3F3F3F"/>
              </a:buClr>
              <a:buSzPts val="1800"/>
              <a:buNone/>
              <a:defRPr b="1">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21" name="Google Shape;21;p3"/>
          <p:cNvSpPr txBox="1">
            <a:spLocks noGrp="1"/>
          </p:cNvSpPr>
          <p:nvPr>
            <p:ph type="body" idx="1"/>
          </p:nvPr>
        </p:nvSpPr>
        <p:spPr>
          <a:xfrm>
            <a:off x="609600" y="1600201"/>
            <a:ext cx="5207432" cy="4382144"/>
          </a:xfrm>
          <a:prstGeom prst="rect">
            <a:avLst/>
          </a:prstGeom>
          <a:noFill/>
          <a:ln>
            <a:noFill/>
          </a:ln>
        </p:spPr>
        <p:txBody>
          <a:bodyPr spcFirstLastPara="1"/>
          <a:lstStyle>
            <a:lvl1pPr marL="241294" lvl="0" indent="-232828" algn="l">
              <a:spcBef>
                <a:spcPts val="480"/>
              </a:spcBef>
              <a:spcAft>
                <a:spcPts val="0"/>
              </a:spcAft>
              <a:buClr>
                <a:schemeClr val="bg1"/>
              </a:buClr>
              <a:buSzPts val="1800"/>
              <a:buChar char="•"/>
              <a:tabLst/>
              <a:defRPr>
                <a:solidFill>
                  <a:schemeClr val="bg1"/>
                </a:solidFill>
              </a:defRPr>
            </a:lvl1pPr>
            <a:lvl2pPr marL="1219170" lvl="1" indent="-457189" algn="l">
              <a:spcBef>
                <a:spcPts val="800"/>
              </a:spcBef>
              <a:spcAft>
                <a:spcPts val="0"/>
              </a:spcAft>
              <a:buClr>
                <a:srgbClr val="3F3F3F"/>
              </a:buClr>
              <a:buSzPts val="1800"/>
              <a:buChar char="–"/>
              <a:defRPr/>
            </a:lvl2pPr>
            <a:lvl3pPr marL="1828754" lvl="2" indent="-457189" algn="l">
              <a:spcBef>
                <a:spcPts val="480"/>
              </a:spcBef>
              <a:spcAft>
                <a:spcPts val="0"/>
              </a:spcAft>
              <a:buClr>
                <a:srgbClr val="3F3F3F"/>
              </a:buClr>
              <a:buSzPts val="1800"/>
              <a:buChar char="•"/>
              <a:defRPr/>
            </a:lvl3pPr>
            <a:lvl4pPr marL="2438339" lvl="3" indent="-457189" algn="l">
              <a:spcBef>
                <a:spcPts val="480"/>
              </a:spcBef>
              <a:spcAft>
                <a:spcPts val="0"/>
              </a:spcAft>
              <a:buClr>
                <a:srgbClr val="3F3F3F"/>
              </a:buClr>
              <a:buSzPts val="1800"/>
              <a:buChar char="–"/>
              <a:defRPr/>
            </a:lvl4pPr>
            <a:lvl5pPr marL="3047924" lvl="4" indent="-457189" algn="l">
              <a:spcBef>
                <a:spcPts val="480"/>
              </a:spcBef>
              <a:spcAft>
                <a:spcPts val="0"/>
              </a:spcAft>
              <a:buClr>
                <a:srgbClr val="3F3F3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Edit Master text styles</a:t>
            </a:r>
          </a:p>
        </p:txBody>
      </p:sp>
      <p:sp>
        <p:nvSpPr>
          <p:cNvPr id="12" name="Google Shape;21;p3">
            <a:extLst>
              <a:ext uri="{FF2B5EF4-FFF2-40B4-BE49-F238E27FC236}">
                <a16:creationId xmlns:a16="http://schemas.microsoft.com/office/drawing/2014/main" id="{EFED9F84-B8A9-4D42-9262-E0BE64F31AEB}"/>
              </a:ext>
            </a:extLst>
          </p:cNvPr>
          <p:cNvSpPr txBox="1">
            <a:spLocks noGrp="1"/>
          </p:cNvSpPr>
          <p:nvPr>
            <p:ph type="body" idx="13"/>
          </p:nvPr>
        </p:nvSpPr>
        <p:spPr>
          <a:xfrm>
            <a:off x="6374968" y="1600201"/>
            <a:ext cx="5207432" cy="4382144"/>
          </a:xfrm>
          <a:prstGeom prst="rect">
            <a:avLst/>
          </a:prstGeom>
          <a:noFill/>
          <a:ln>
            <a:noFill/>
          </a:ln>
        </p:spPr>
        <p:txBody>
          <a:bodyPr spcFirstLastPara="1"/>
          <a:lstStyle>
            <a:lvl1pPr marL="241294" lvl="0" indent="-232828" algn="l">
              <a:spcBef>
                <a:spcPts val="480"/>
              </a:spcBef>
              <a:spcAft>
                <a:spcPts val="0"/>
              </a:spcAft>
              <a:buClr>
                <a:srgbClr val="003B61"/>
              </a:buClr>
              <a:buSzPts val="1800"/>
              <a:buChar char="•"/>
              <a:tabLst/>
              <a:defRPr>
                <a:solidFill>
                  <a:srgbClr val="003B61"/>
                </a:solidFill>
              </a:defRPr>
            </a:lvl1pPr>
            <a:lvl2pPr marL="1219170" lvl="1" indent="-457189" algn="l">
              <a:spcBef>
                <a:spcPts val="800"/>
              </a:spcBef>
              <a:spcAft>
                <a:spcPts val="0"/>
              </a:spcAft>
              <a:buClr>
                <a:srgbClr val="3F3F3F"/>
              </a:buClr>
              <a:buSzPts val="1800"/>
              <a:buChar char="–"/>
              <a:defRPr/>
            </a:lvl2pPr>
            <a:lvl3pPr marL="1828754" lvl="2" indent="-457189" algn="l">
              <a:spcBef>
                <a:spcPts val="480"/>
              </a:spcBef>
              <a:spcAft>
                <a:spcPts val="0"/>
              </a:spcAft>
              <a:buClr>
                <a:srgbClr val="3F3F3F"/>
              </a:buClr>
              <a:buSzPts val="1800"/>
              <a:buChar char="•"/>
              <a:defRPr/>
            </a:lvl3pPr>
            <a:lvl4pPr marL="2438339" lvl="3" indent="-457189" algn="l">
              <a:spcBef>
                <a:spcPts val="480"/>
              </a:spcBef>
              <a:spcAft>
                <a:spcPts val="0"/>
              </a:spcAft>
              <a:buClr>
                <a:srgbClr val="3F3F3F"/>
              </a:buClr>
              <a:buSzPts val="1800"/>
              <a:buChar char="–"/>
              <a:defRPr/>
            </a:lvl4pPr>
            <a:lvl5pPr marL="3047924" lvl="4" indent="-457189" algn="l">
              <a:spcBef>
                <a:spcPts val="480"/>
              </a:spcBef>
              <a:spcAft>
                <a:spcPts val="0"/>
              </a:spcAft>
              <a:buClr>
                <a:srgbClr val="3F3F3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Edit Master text styles</a:t>
            </a:r>
          </a:p>
        </p:txBody>
      </p:sp>
      <p:sp>
        <p:nvSpPr>
          <p:cNvPr id="7" name="Google Shape;22;p3"/>
          <p:cNvSpPr txBox="1">
            <a:spLocks noGrp="1"/>
          </p:cNvSpPr>
          <p:nvPr>
            <p:ph type="sldNum" idx="14"/>
          </p:nvPr>
        </p:nvSpPr>
        <p:spPr/>
        <p:txBody>
          <a:bodyPr/>
          <a:lstStyle>
            <a:lvl1pPr>
              <a:defRPr>
                <a:solidFill>
                  <a:schemeClr val="bg1"/>
                </a:solidFill>
              </a:defRPr>
            </a:lvl1pPr>
          </a:lstStyle>
          <a:p>
            <a:fld id="{E12AB0CA-A4A4-44F3-8F7D-E0511FEB16F3}" type="slidenum">
              <a:rPr lang="en-GB" altLang="en-US"/>
              <a:pPr/>
              <a:t>‹#›</a:t>
            </a:fld>
            <a:endParaRPr lang="en-GB" altLang="en-US"/>
          </a:p>
        </p:txBody>
      </p:sp>
      <p:sp>
        <p:nvSpPr>
          <p:cNvPr id="8" name="Google Shape;23;p3"/>
          <p:cNvSpPr txBox="1">
            <a:spLocks noGrp="1"/>
          </p:cNvSpPr>
          <p:nvPr>
            <p:ph type="dt" idx="15"/>
          </p:nvPr>
        </p:nvSpPr>
        <p:spPr/>
        <p:txBody>
          <a:bodyPr/>
          <a:lstStyle>
            <a:lvl1pPr>
              <a:defRPr>
                <a:solidFill>
                  <a:schemeClr val="bg1"/>
                </a:solidFill>
              </a:defRPr>
            </a:lvl1pPr>
          </a:lstStyle>
          <a:p>
            <a:endParaRPr lang="en-GB" altLang="en-US"/>
          </a:p>
        </p:txBody>
      </p:sp>
    </p:spTree>
    <p:extLst>
      <p:ext uri="{BB962C8B-B14F-4D97-AF65-F5344CB8AC3E}">
        <p14:creationId xmlns:p14="http://schemas.microsoft.com/office/powerpoint/2010/main" val="3948382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reserve="1">
  <p:cSld name="1_Title and Content">
    <p:spTree>
      <p:nvGrpSpPr>
        <p:cNvPr id="1" name="Shape 19"/>
        <p:cNvGrpSpPr/>
        <p:nvPr/>
      </p:nvGrpSpPr>
      <p:grpSpPr>
        <a:xfrm>
          <a:off x="0" y="0"/>
          <a:ext cx="0" cy="0"/>
          <a:chOff x="0" y="0"/>
          <a:chExt cx="0" cy="0"/>
        </a:xfrm>
      </p:grpSpPr>
      <p:pic>
        <p:nvPicPr>
          <p:cNvPr id="4" name="Picture 5" descr="A close up of a logo&#10;&#10;Description automatically generat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 close up of a logo&#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10901" y="6098117"/>
            <a:ext cx="766233"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oogle Shape;20;p3"/>
          <p:cNvSpPr txBox="1">
            <a:spLocks noGrp="1"/>
          </p:cNvSpPr>
          <p:nvPr>
            <p:ph type="title"/>
          </p:nvPr>
        </p:nvSpPr>
        <p:spPr>
          <a:xfrm>
            <a:off x="609600" y="2042047"/>
            <a:ext cx="10859145" cy="1055236"/>
          </a:xfrm>
          <a:prstGeom prst="rect">
            <a:avLst/>
          </a:prstGeom>
          <a:noFill/>
          <a:ln>
            <a:noFill/>
          </a:ln>
        </p:spPr>
        <p:txBody>
          <a:bodyPr spcFirstLastPara="1"/>
          <a:lstStyle>
            <a:lvl1pPr lvl="0" algn="ctr">
              <a:spcBef>
                <a:spcPts val="0"/>
              </a:spcBef>
              <a:spcAft>
                <a:spcPts val="0"/>
              </a:spcAft>
              <a:buClr>
                <a:srgbClr val="3F3F3F"/>
              </a:buClr>
              <a:buSzPts val="1800"/>
              <a:buNone/>
              <a:defRPr b="1">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21" name="Google Shape;21;p3"/>
          <p:cNvSpPr txBox="1">
            <a:spLocks noGrp="1"/>
          </p:cNvSpPr>
          <p:nvPr>
            <p:ph type="body" idx="1"/>
          </p:nvPr>
        </p:nvSpPr>
        <p:spPr>
          <a:xfrm>
            <a:off x="609600" y="3097283"/>
            <a:ext cx="10859144" cy="1437467"/>
          </a:xfrm>
          <a:prstGeom prst="rect">
            <a:avLst/>
          </a:prstGeom>
          <a:noFill/>
          <a:ln>
            <a:noFill/>
          </a:ln>
        </p:spPr>
        <p:txBody>
          <a:bodyPr spcFirstLastPara="1"/>
          <a:lstStyle>
            <a:lvl1pPr marL="241294" lvl="0" indent="-232828" algn="ctr">
              <a:spcBef>
                <a:spcPts val="480"/>
              </a:spcBef>
              <a:spcAft>
                <a:spcPts val="0"/>
              </a:spcAft>
              <a:buClr>
                <a:schemeClr val="bg1"/>
              </a:buClr>
              <a:buSzPts val="1800"/>
              <a:buChar char="•"/>
              <a:tabLst/>
              <a:defRPr>
                <a:solidFill>
                  <a:schemeClr val="bg1"/>
                </a:solidFill>
              </a:defRPr>
            </a:lvl1pPr>
            <a:lvl2pPr marL="1219170" lvl="1" indent="-457189" algn="l">
              <a:spcBef>
                <a:spcPts val="800"/>
              </a:spcBef>
              <a:spcAft>
                <a:spcPts val="0"/>
              </a:spcAft>
              <a:buClr>
                <a:srgbClr val="3F3F3F"/>
              </a:buClr>
              <a:buSzPts val="1800"/>
              <a:buChar char="–"/>
              <a:defRPr/>
            </a:lvl2pPr>
            <a:lvl3pPr marL="1828754" lvl="2" indent="-457189" algn="l">
              <a:spcBef>
                <a:spcPts val="480"/>
              </a:spcBef>
              <a:spcAft>
                <a:spcPts val="0"/>
              </a:spcAft>
              <a:buClr>
                <a:srgbClr val="3F3F3F"/>
              </a:buClr>
              <a:buSzPts val="1800"/>
              <a:buChar char="•"/>
              <a:defRPr/>
            </a:lvl3pPr>
            <a:lvl4pPr marL="2438339" lvl="3" indent="-457189" algn="l">
              <a:spcBef>
                <a:spcPts val="480"/>
              </a:spcBef>
              <a:spcAft>
                <a:spcPts val="0"/>
              </a:spcAft>
              <a:buClr>
                <a:srgbClr val="3F3F3F"/>
              </a:buClr>
              <a:buSzPts val="1800"/>
              <a:buChar char="–"/>
              <a:defRPr/>
            </a:lvl4pPr>
            <a:lvl5pPr marL="3047924" lvl="4" indent="-457189" algn="l">
              <a:spcBef>
                <a:spcPts val="480"/>
              </a:spcBef>
              <a:spcAft>
                <a:spcPts val="0"/>
              </a:spcAft>
              <a:buClr>
                <a:srgbClr val="3F3F3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Edit Master text styles</a:t>
            </a:r>
          </a:p>
        </p:txBody>
      </p:sp>
      <p:sp>
        <p:nvSpPr>
          <p:cNvPr id="6" name="Google Shape;22;p3"/>
          <p:cNvSpPr txBox="1">
            <a:spLocks noGrp="1"/>
          </p:cNvSpPr>
          <p:nvPr>
            <p:ph type="sldNum" idx="10"/>
          </p:nvPr>
        </p:nvSpPr>
        <p:spPr/>
        <p:txBody>
          <a:bodyPr/>
          <a:lstStyle>
            <a:lvl1pPr>
              <a:defRPr>
                <a:solidFill>
                  <a:schemeClr val="bg1"/>
                </a:solidFill>
              </a:defRPr>
            </a:lvl1pPr>
          </a:lstStyle>
          <a:p>
            <a:fld id="{53F5CDC0-9237-43D9-9A4C-3A7D1C3EE48C}" type="slidenum">
              <a:rPr lang="en-GB" altLang="en-US"/>
              <a:pPr/>
              <a:t>‹#›</a:t>
            </a:fld>
            <a:endParaRPr lang="en-GB" altLang="en-US"/>
          </a:p>
        </p:txBody>
      </p:sp>
      <p:sp>
        <p:nvSpPr>
          <p:cNvPr id="7" name="Google Shape;23;p3"/>
          <p:cNvSpPr txBox="1">
            <a:spLocks noGrp="1"/>
          </p:cNvSpPr>
          <p:nvPr>
            <p:ph type="dt" idx="11"/>
          </p:nvPr>
        </p:nvSpPr>
        <p:spPr/>
        <p:txBody>
          <a:bodyPr/>
          <a:lstStyle>
            <a:lvl1pPr>
              <a:defRPr>
                <a:solidFill>
                  <a:schemeClr val="bg1"/>
                </a:solidFill>
              </a:defRPr>
            </a:lvl1pPr>
          </a:lstStyle>
          <a:p>
            <a:endParaRPr lang="en-GB" altLang="en-US"/>
          </a:p>
        </p:txBody>
      </p:sp>
    </p:spTree>
    <p:extLst>
      <p:ext uri="{BB962C8B-B14F-4D97-AF65-F5344CB8AC3E}">
        <p14:creationId xmlns:p14="http://schemas.microsoft.com/office/powerpoint/2010/main" val="1279633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reserve="1">
  <p:cSld name="1_Title and Content">
    <p:spTree>
      <p:nvGrpSpPr>
        <p:cNvPr id="1" name="Shape 19"/>
        <p:cNvGrpSpPr/>
        <p:nvPr/>
      </p:nvGrpSpPr>
      <p:grpSpPr>
        <a:xfrm>
          <a:off x="0" y="0"/>
          <a:ext cx="0" cy="0"/>
          <a:chOff x="0" y="0"/>
          <a:chExt cx="0" cy="0"/>
        </a:xfrm>
      </p:grpSpPr>
      <p:pic>
        <p:nvPicPr>
          <p:cNvPr id="4" name="Picture 5" descr="A picture containing drawing&#10;&#10;Description automatically generat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10901" y="6098117"/>
            <a:ext cx="766233"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oogle Shape;20;p3"/>
          <p:cNvSpPr txBox="1">
            <a:spLocks noGrp="1"/>
          </p:cNvSpPr>
          <p:nvPr>
            <p:ph type="title"/>
          </p:nvPr>
        </p:nvSpPr>
        <p:spPr>
          <a:xfrm>
            <a:off x="609600" y="265997"/>
            <a:ext cx="8778240" cy="1143000"/>
          </a:xfrm>
          <a:prstGeom prst="rect">
            <a:avLst/>
          </a:prstGeom>
          <a:noFill/>
          <a:ln>
            <a:noFill/>
          </a:ln>
        </p:spPr>
        <p:txBody>
          <a:bodyPr spcFirstLastPara="1"/>
          <a:lstStyle>
            <a:lvl1pPr lvl="0" algn="l">
              <a:spcBef>
                <a:spcPts val="0"/>
              </a:spcBef>
              <a:spcAft>
                <a:spcPts val="0"/>
              </a:spcAft>
              <a:buClr>
                <a:srgbClr val="3F3F3F"/>
              </a:buClr>
              <a:buSzPts val="1800"/>
              <a:buNone/>
              <a:defRPr b="1">
                <a:solidFill>
                  <a:srgbClr val="003B6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21" name="Google Shape;21;p3"/>
          <p:cNvSpPr txBox="1">
            <a:spLocks noGrp="1"/>
          </p:cNvSpPr>
          <p:nvPr>
            <p:ph type="body" idx="1"/>
          </p:nvPr>
        </p:nvSpPr>
        <p:spPr>
          <a:xfrm>
            <a:off x="609600" y="1600201"/>
            <a:ext cx="8778240" cy="4525963"/>
          </a:xfrm>
          <a:prstGeom prst="rect">
            <a:avLst/>
          </a:prstGeom>
          <a:noFill/>
          <a:ln>
            <a:noFill/>
          </a:ln>
        </p:spPr>
        <p:txBody>
          <a:bodyPr spcFirstLastPara="1"/>
          <a:lstStyle>
            <a:lvl1pPr marL="241294" lvl="0" indent="-232828" algn="l">
              <a:spcBef>
                <a:spcPts val="480"/>
              </a:spcBef>
              <a:spcAft>
                <a:spcPts val="0"/>
              </a:spcAft>
              <a:buClr>
                <a:srgbClr val="FF7840"/>
              </a:buClr>
              <a:buSzPts val="1800"/>
              <a:buChar char="•"/>
              <a:tabLst/>
              <a:defRPr>
                <a:solidFill>
                  <a:schemeClr val="tx1"/>
                </a:solidFill>
              </a:defRPr>
            </a:lvl1pPr>
            <a:lvl2pPr marL="1219170" lvl="1" indent="-457189" algn="l">
              <a:spcBef>
                <a:spcPts val="800"/>
              </a:spcBef>
              <a:spcAft>
                <a:spcPts val="0"/>
              </a:spcAft>
              <a:buClr>
                <a:srgbClr val="3F3F3F"/>
              </a:buClr>
              <a:buSzPts val="1800"/>
              <a:buChar char="–"/>
              <a:defRPr/>
            </a:lvl2pPr>
            <a:lvl3pPr marL="1828754" lvl="2" indent="-457189" algn="l">
              <a:spcBef>
                <a:spcPts val="480"/>
              </a:spcBef>
              <a:spcAft>
                <a:spcPts val="0"/>
              </a:spcAft>
              <a:buClr>
                <a:srgbClr val="3F3F3F"/>
              </a:buClr>
              <a:buSzPts val="1800"/>
              <a:buChar char="•"/>
              <a:defRPr/>
            </a:lvl3pPr>
            <a:lvl4pPr marL="2438339" lvl="3" indent="-457189" algn="l">
              <a:spcBef>
                <a:spcPts val="480"/>
              </a:spcBef>
              <a:spcAft>
                <a:spcPts val="0"/>
              </a:spcAft>
              <a:buClr>
                <a:srgbClr val="3F3F3F"/>
              </a:buClr>
              <a:buSzPts val="1800"/>
              <a:buChar char="–"/>
              <a:defRPr/>
            </a:lvl4pPr>
            <a:lvl5pPr marL="3047924" lvl="4" indent="-457189" algn="l">
              <a:spcBef>
                <a:spcPts val="480"/>
              </a:spcBef>
              <a:spcAft>
                <a:spcPts val="0"/>
              </a:spcAft>
              <a:buClr>
                <a:srgbClr val="3F3F3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Edit Master text styles</a:t>
            </a:r>
          </a:p>
        </p:txBody>
      </p:sp>
      <p:sp>
        <p:nvSpPr>
          <p:cNvPr id="5" name="Google Shape;22;p3"/>
          <p:cNvSpPr txBox="1">
            <a:spLocks noGrp="1"/>
          </p:cNvSpPr>
          <p:nvPr>
            <p:ph type="sldNum" idx="10"/>
          </p:nvPr>
        </p:nvSpPr>
        <p:spPr/>
        <p:txBody>
          <a:bodyPr/>
          <a:lstStyle>
            <a:lvl1pPr>
              <a:defRPr/>
            </a:lvl1pPr>
          </a:lstStyle>
          <a:p>
            <a:fld id="{04D197AD-25DD-4D08-A38E-B3AF173A01B9}" type="slidenum">
              <a:rPr lang="en-GB" altLang="en-US"/>
              <a:pPr/>
              <a:t>‹#›</a:t>
            </a:fld>
            <a:endParaRPr lang="en-US" altLang="en-US"/>
          </a:p>
        </p:txBody>
      </p:sp>
      <p:sp>
        <p:nvSpPr>
          <p:cNvPr id="6" name="Google Shape;23;p3"/>
          <p:cNvSpPr txBox="1">
            <a:spLocks noGrp="1"/>
          </p:cNvSpPr>
          <p:nvPr>
            <p:ph type="dt" idx="11"/>
          </p:nvPr>
        </p:nvSpPr>
        <p:spPr/>
        <p:txBody>
          <a:bodyPr/>
          <a:lstStyle>
            <a:lvl1pPr>
              <a:defRPr/>
            </a:lvl1pPr>
          </a:lstStyle>
          <a:p>
            <a:endParaRPr lang="en-US" altLang="en-US"/>
          </a:p>
        </p:txBody>
      </p:sp>
    </p:spTree>
    <p:extLst>
      <p:ext uri="{BB962C8B-B14F-4D97-AF65-F5344CB8AC3E}">
        <p14:creationId xmlns:p14="http://schemas.microsoft.com/office/powerpoint/2010/main" val="1641890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9"/>
        <p:cNvGrpSpPr/>
        <p:nvPr/>
      </p:nvGrpSpPr>
      <p:grpSpPr>
        <a:xfrm>
          <a:off x="0" y="0"/>
          <a:ext cx="0" cy="0"/>
          <a:chOff x="0" y="0"/>
          <a:chExt cx="0" cy="0"/>
        </a:xfrm>
      </p:grpSpPr>
      <p:pic>
        <p:nvPicPr>
          <p:cNvPr id="5" name="Picture 5" descr="A close up of a logo&#10;&#10;Description automatically generat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47067" y="-4233"/>
            <a:ext cx="81449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A screenshot of a computer screen&#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35085" y="1600200"/>
            <a:ext cx="7056967" cy="4248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close up of a logo&#10;&#10;Description automatically generate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010901" y="6098117"/>
            <a:ext cx="766233"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oogle Shape;20;p3"/>
          <p:cNvSpPr txBox="1">
            <a:spLocks noGrp="1"/>
          </p:cNvSpPr>
          <p:nvPr>
            <p:ph type="title"/>
          </p:nvPr>
        </p:nvSpPr>
        <p:spPr>
          <a:xfrm>
            <a:off x="609600" y="265997"/>
            <a:ext cx="8462400" cy="1143000"/>
          </a:xfrm>
          <a:prstGeom prst="rect">
            <a:avLst/>
          </a:prstGeom>
          <a:noFill/>
          <a:ln>
            <a:noFill/>
          </a:ln>
        </p:spPr>
        <p:txBody>
          <a:bodyPr spcFirstLastPara="1"/>
          <a:lstStyle>
            <a:lvl1pPr lvl="0" algn="l">
              <a:spcBef>
                <a:spcPts val="0"/>
              </a:spcBef>
              <a:spcAft>
                <a:spcPts val="0"/>
              </a:spcAft>
              <a:buClr>
                <a:srgbClr val="3F3F3F"/>
              </a:buClr>
              <a:buSzPts val="1800"/>
              <a:buNone/>
              <a:defRPr b="1">
                <a:solidFill>
                  <a:srgbClr val="003B6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21" name="Google Shape;21;p3"/>
          <p:cNvSpPr txBox="1">
            <a:spLocks noGrp="1"/>
          </p:cNvSpPr>
          <p:nvPr>
            <p:ph type="body" idx="1"/>
          </p:nvPr>
        </p:nvSpPr>
        <p:spPr>
          <a:xfrm>
            <a:off x="609600" y="1600201"/>
            <a:ext cx="4996800" cy="4525963"/>
          </a:xfrm>
          <a:prstGeom prst="rect">
            <a:avLst/>
          </a:prstGeom>
          <a:noFill/>
          <a:ln>
            <a:noFill/>
          </a:ln>
        </p:spPr>
        <p:txBody>
          <a:bodyPr spcFirstLastPara="1"/>
          <a:lstStyle>
            <a:lvl1pPr marL="241294" lvl="0" indent="-232828" algn="l">
              <a:spcBef>
                <a:spcPts val="480"/>
              </a:spcBef>
              <a:spcAft>
                <a:spcPts val="0"/>
              </a:spcAft>
              <a:buClr>
                <a:srgbClr val="FF7840"/>
              </a:buClr>
              <a:buSzPts val="1800"/>
              <a:buChar char="•"/>
              <a:tabLst/>
              <a:defRPr>
                <a:solidFill>
                  <a:schemeClr val="tx1"/>
                </a:solidFill>
              </a:defRPr>
            </a:lvl1pPr>
            <a:lvl2pPr marL="1219170" lvl="1" indent="-457189" algn="l">
              <a:spcBef>
                <a:spcPts val="800"/>
              </a:spcBef>
              <a:spcAft>
                <a:spcPts val="0"/>
              </a:spcAft>
              <a:buClr>
                <a:srgbClr val="3F3F3F"/>
              </a:buClr>
              <a:buSzPts val="1800"/>
              <a:buChar char="–"/>
              <a:defRPr/>
            </a:lvl2pPr>
            <a:lvl3pPr marL="1828754" lvl="2" indent="-457189" algn="l">
              <a:spcBef>
                <a:spcPts val="480"/>
              </a:spcBef>
              <a:spcAft>
                <a:spcPts val="0"/>
              </a:spcAft>
              <a:buClr>
                <a:srgbClr val="3F3F3F"/>
              </a:buClr>
              <a:buSzPts val="1800"/>
              <a:buChar char="•"/>
              <a:defRPr/>
            </a:lvl3pPr>
            <a:lvl4pPr marL="2438339" lvl="3" indent="-457189" algn="l">
              <a:spcBef>
                <a:spcPts val="480"/>
              </a:spcBef>
              <a:spcAft>
                <a:spcPts val="0"/>
              </a:spcAft>
              <a:buClr>
                <a:srgbClr val="3F3F3F"/>
              </a:buClr>
              <a:buSzPts val="1800"/>
              <a:buChar char="–"/>
              <a:defRPr/>
            </a:lvl4pPr>
            <a:lvl5pPr marL="3047924" lvl="4" indent="-457189" algn="l">
              <a:spcBef>
                <a:spcPts val="480"/>
              </a:spcBef>
              <a:spcAft>
                <a:spcPts val="0"/>
              </a:spcAft>
              <a:buClr>
                <a:srgbClr val="3F3F3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Edit Master text styles</a:t>
            </a:r>
          </a:p>
        </p:txBody>
      </p:sp>
      <p:sp>
        <p:nvSpPr>
          <p:cNvPr id="7" name="Picture Placeholder 6">
            <a:extLst>
              <a:ext uri="{FF2B5EF4-FFF2-40B4-BE49-F238E27FC236}">
                <a16:creationId xmlns:a16="http://schemas.microsoft.com/office/drawing/2014/main" id="{6881C1E9-D852-1940-9D99-0F9FAEE370CC}"/>
              </a:ext>
            </a:extLst>
          </p:cNvPr>
          <p:cNvSpPr>
            <a:spLocks noGrp="1"/>
          </p:cNvSpPr>
          <p:nvPr>
            <p:ph type="pic" sz="quarter" idx="13"/>
          </p:nvPr>
        </p:nvSpPr>
        <p:spPr>
          <a:xfrm>
            <a:off x="6383867" y="1900767"/>
            <a:ext cx="5393267" cy="3475567"/>
          </a:xfrm>
        </p:spPr>
        <p:txBody>
          <a:bodyPr spcFirstLastPara="1"/>
          <a:lstStyle/>
          <a:p>
            <a:pPr lvl="0"/>
            <a:r>
              <a:rPr lang="en-US" noProof="0">
                <a:sym typeface="Arial"/>
              </a:rPr>
              <a:t>Click icon to add picture</a:t>
            </a:r>
            <a:endParaRPr lang="en-GB" noProof="0" dirty="0">
              <a:sym typeface="Arial"/>
            </a:endParaRPr>
          </a:p>
        </p:txBody>
      </p:sp>
      <p:sp>
        <p:nvSpPr>
          <p:cNvPr id="9" name="Google Shape;22;p3"/>
          <p:cNvSpPr txBox="1">
            <a:spLocks noGrp="1"/>
          </p:cNvSpPr>
          <p:nvPr>
            <p:ph type="sldNum" idx="14"/>
          </p:nvPr>
        </p:nvSpPr>
        <p:spPr/>
        <p:txBody>
          <a:bodyPr/>
          <a:lstStyle>
            <a:lvl1pPr>
              <a:defRPr/>
            </a:lvl1pPr>
          </a:lstStyle>
          <a:p>
            <a:pPr marL="0" lvl="0" indent="0" algn="r" rtl="0">
              <a:spcBef>
                <a:spcPts val="0"/>
              </a:spcBef>
              <a:spcAft>
                <a:spcPts val="0"/>
              </a:spcAft>
              <a:buNone/>
            </a:pPr>
            <a:fld id="{00000000-1234-1234-1234-123412341234}" type="slidenum">
              <a:rPr lang="en-GB" smtClean="0"/>
              <a:t>‹#›</a:t>
            </a:fld>
            <a:endParaRPr lang="en-GB"/>
          </a:p>
        </p:txBody>
      </p:sp>
      <p:sp>
        <p:nvSpPr>
          <p:cNvPr id="10" name="Google Shape;23;p3"/>
          <p:cNvSpPr txBox="1">
            <a:spLocks noGrp="1"/>
          </p:cNvSpPr>
          <p:nvPr>
            <p:ph type="dt" idx="15"/>
          </p:nvPr>
        </p:nvSpPr>
        <p:spPr/>
        <p:txBody>
          <a:bodyPr/>
          <a:lstStyle>
            <a:lvl1pPr>
              <a:defRPr/>
            </a:lvl1pPr>
          </a:lstStyle>
          <a:p>
            <a:endParaRPr lang="en-GB"/>
          </a:p>
        </p:txBody>
      </p:sp>
    </p:spTree>
    <p:extLst>
      <p:ext uri="{BB962C8B-B14F-4D97-AF65-F5344CB8AC3E}">
        <p14:creationId xmlns:p14="http://schemas.microsoft.com/office/powerpoint/2010/main" val="283591157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9"/>
        <p:cNvGrpSpPr/>
        <p:nvPr/>
      </p:nvGrpSpPr>
      <p:grpSpPr>
        <a:xfrm>
          <a:off x="0" y="0"/>
          <a:ext cx="0" cy="0"/>
          <a:chOff x="0" y="0"/>
          <a:chExt cx="0" cy="0"/>
        </a:xfrm>
      </p:grpSpPr>
      <p:pic>
        <p:nvPicPr>
          <p:cNvPr id="5" name="Picture 5" descr="A close up of a logo&#10;&#10;Description automatically generat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47067" y="-4233"/>
            <a:ext cx="81449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A close up of a logo&#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10901" y="6098117"/>
            <a:ext cx="766233"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screenshot of a cell phone&#10;&#10;Description automatically generated">
            <a:extLst>
              <a:ext uri="{FF2B5EF4-FFF2-40B4-BE49-F238E27FC236}">
                <a16:creationId xmlns:a16="http://schemas.microsoft.com/office/drawing/2014/main" id="{0EE19787-E83D-C54C-A65F-4596C5951C0C}"/>
              </a:ext>
            </a:extLst>
          </p:cNvPr>
          <p:cNvPicPr>
            <a:picLocks noChangeAspect="1"/>
          </p:cNvPicPr>
          <p:nvPr/>
        </p:nvPicPr>
        <p:blipFill>
          <a:blip r:embed="rId4"/>
          <a:stretch>
            <a:fillRect/>
          </a:stretch>
        </p:blipFill>
        <p:spPr>
          <a:xfrm>
            <a:off x="7112000" y="266700"/>
            <a:ext cx="4428067" cy="5784851"/>
          </a:xfrm>
          <a:prstGeom prst="rect">
            <a:avLst/>
          </a:prstGeom>
          <a:effectLst>
            <a:outerShdw blurRad="266700" dist="139700" dir="2700000" algn="tl" rotWithShape="0">
              <a:prstClr val="black">
                <a:alpha val="18000"/>
              </a:prstClr>
            </a:outerShdw>
          </a:effectLst>
        </p:spPr>
      </p:pic>
      <p:sp>
        <p:nvSpPr>
          <p:cNvPr id="20" name="Google Shape;20;p3"/>
          <p:cNvSpPr txBox="1">
            <a:spLocks noGrp="1"/>
          </p:cNvSpPr>
          <p:nvPr>
            <p:ph type="title"/>
          </p:nvPr>
        </p:nvSpPr>
        <p:spPr>
          <a:xfrm>
            <a:off x="609601" y="265997"/>
            <a:ext cx="5850193" cy="1143000"/>
          </a:xfrm>
          <a:prstGeom prst="rect">
            <a:avLst/>
          </a:prstGeom>
          <a:noFill/>
          <a:ln>
            <a:noFill/>
          </a:ln>
        </p:spPr>
        <p:txBody>
          <a:bodyPr spcFirstLastPara="1"/>
          <a:lstStyle>
            <a:lvl1pPr lvl="0" algn="l">
              <a:spcBef>
                <a:spcPts val="0"/>
              </a:spcBef>
              <a:spcAft>
                <a:spcPts val="0"/>
              </a:spcAft>
              <a:buClr>
                <a:srgbClr val="3F3F3F"/>
              </a:buClr>
              <a:buSzPts val="1800"/>
              <a:buNone/>
              <a:defRPr b="1">
                <a:solidFill>
                  <a:srgbClr val="003B6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21" name="Google Shape;21;p3"/>
          <p:cNvSpPr txBox="1">
            <a:spLocks noGrp="1"/>
          </p:cNvSpPr>
          <p:nvPr>
            <p:ph type="body" idx="1"/>
          </p:nvPr>
        </p:nvSpPr>
        <p:spPr>
          <a:xfrm>
            <a:off x="609600" y="1600201"/>
            <a:ext cx="4996800" cy="4525963"/>
          </a:xfrm>
          <a:prstGeom prst="rect">
            <a:avLst/>
          </a:prstGeom>
          <a:noFill/>
          <a:ln>
            <a:noFill/>
          </a:ln>
        </p:spPr>
        <p:txBody>
          <a:bodyPr spcFirstLastPara="1"/>
          <a:lstStyle>
            <a:lvl1pPr marL="241294" lvl="0" indent="-232828" algn="l">
              <a:spcBef>
                <a:spcPts val="480"/>
              </a:spcBef>
              <a:spcAft>
                <a:spcPts val="0"/>
              </a:spcAft>
              <a:buClr>
                <a:srgbClr val="FF7840"/>
              </a:buClr>
              <a:buSzPts val="1800"/>
              <a:buChar char="•"/>
              <a:tabLst/>
              <a:defRPr>
                <a:solidFill>
                  <a:schemeClr val="tx1"/>
                </a:solidFill>
              </a:defRPr>
            </a:lvl1pPr>
            <a:lvl2pPr marL="1219170" lvl="1" indent="-457189" algn="l">
              <a:spcBef>
                <a:spcPts val="800"/>
              </a:spcBef>
              <a:spcAft>
                <a:spcPts val="0"/>
              </a:spcAft>
              <a:buClr>
                <a:srgbClr val="3F3F3F"/>
              </a:buClr>
              <a:buSzPts val="1800"/>
              <a:buChar char="–"/>
              <a:defRPr/>
            </a:lvl2pPr>
            <a:lvl3pPr marL="1828754" lvl="2" indent="-457189" algn="l">
              <a:spcBef>
                <a:spcPts val="480"/>
              </a:spcBef>
              <a:spcAft>
                <a:spcPts val="0"/>
              </a:spcAft>
              <a:buClr>
                <a:srgbClr val="3F3F3F"/>
              </a:buClr>
              <a:buSzPts val="1800"/>
              <a:buChar char="•"/>
              <a:defRPr/>
            </a:lvl3pPr>
            <a:lvl4pPr marL="2438339" lvl="3" indent="-457189" algn="l">
              <a:spcBef>
                <a:spcPts val="480"/>
              </a:spcBef>
              <a:spcAft>
                <a:spcPts val="0"/>
              </a:spcAft>
              <a:buClr>
                <a:srgbClr val="3F3F3F"/>
              </a:buClr>
              <a:buSzPts val="1800"/>
              <a:buChar char="–"/>
              <a:defRPr/>
            </a:lvl4pPr>
            <a:lvl5pPr marL="3047924" lvl="4" indent="-457189" algn="l">
              <a:spcBef>
                <a:spcPts val="480"/>
              </a:spcBef>
              <a:spcAft>
                <a:spcPts val="0"/>
              </a:spcAft>
              <a:buClr>
                <a:srgbClr val="3F3F3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Edit Master text styles</a:t>
            </a:r>
          </a:p>
        </p:txBody>
      </p:sp>
      <p:sp>
        <p:nvSpPr>
          <p:cNvPr id="7" name="Picture Placeholder 6">
            <a:extLst>
              <a:ext uri="{FF2B5EF4-FFF2-40B4-BE49-F238E27FC236}">
                <a16:creationId xmlns:a16="http://schemas.microsoft.com/office/drawing/2014/main" id="{6881C1E9-D852-1940-9D99-0F9FAEE370CC}"/>
              </a:ext>
            </a:extLst>
          </p:cNvPr>
          <p:cNvSpPr>
            <a:spLocks noGrp="1"/>
          </p:cNvSpPr>
          <p:nvPr>
            <p:ph type="pic" sz="quarter" idx="13"/>
          </p:nvPr>
        </p:nvSpPr>
        <p:spPr>
          <a:xfrm>
            <a:off x="7284770" y="449341"/>
            <a:ext cx="4091153" cy="5410684"/>
          </a:xfrm>
        </p:spPr>
        <p:txBody>
          <a:bodyPr spcFirstLastPara="1"/>
          <a:lstStyle/>
          <a:p>
            <a:pPr lvl="0"/>
            <a:r>
              <a:rPr lang="en-US" noProof="0">
                <a:sym typeface="Arial"/>
              </a:rPr>
              <a:t>Click icon to add picture</a:t>
            </a:r>
            <a:endParaRPr lang="en-GB" noProof="0">
              <a:sym typeface="Arial"/>
            </a:endParaRPr>
          </a:p>
        </p:txBody>
      </p:sp>
      <p:sp>
        <p:nvSpPr>
          <p:cNvPr id="9" name="Google Shape;22;p3"/>
          <p:cNvSpPr txBox="1">
            <a:spLocks noGrp="1"/>
          </p:cNvSpPr>
          <p:nvPr>
            <p:ph type="sldNum" idx="14"/>
          </p:nvPr>
        </p:nvSpPr>
        <p:spPr/>
        <p:txBody>
          <a:bodyPr/>
          <a:lstStyle>
            <a:lvl1pPr>
              <a:defRPr/>
            </a:lvl1pPr>
          </a:lstStyle>
          <a:p>
            <a:fld id="{422202F9-66DF-4322-BB4B-14C03AB611AA}" type="slidenum">
              <a:rPr lang="en-GB" altLang="en-US"/>
              <a:pPr/>
              <a:t>‹#›</a:t>
            </a:fld>
            <a:endParaRPr lang="en-US" altLang="en-US"/>
          </a:p>
        </p:txBody>
      </p:sp>
      <p:sp>
        <p:nvSpPr>
          <p:cNvPr id="10" name="Google Shape;23;p3"/>
          <p:cNvSpPr txBox="1">
            <a:spLocks noGrp="1"/>
          </p:cNvSpPr>
          <p:nvPr>
            <p:ph type="dt" idx="15"/>
          </p:nvPr>
        </p:nvSpPr>
        <p:spPr/>
        <p:txBody>
          <a:bodyPr/>
          <a:lstStyle>
            <a:lvl1pPr>
              <a:defRPr/>
            </a:lvl1pPr>
          </a:lstStyle>
          <a:p>
            <a:endParaRPr lang="en-US" altLang="en-US"/>
          </a:p>
        </p:txBody>
      </p:sp>
    </p:spTree>
    <p:extLst>
      <p:ext uri="{BB962C8B-B14F-4D97-AF65-F5344CB8AC3E}">
        <p14:creationId xmlns:p14="http://schemas.microsoft.com/office/powerpoint/2010/main" val="4249011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9"/>
        <p:cNvGrpSpPr/>
        <p:nvPr/>
      </p:nvGrpSpPr>
      <p:grpSpPr>
        <a:xfrm>
          <a:off x="0" y="0"/>
          <a:ext cx="0" cy="0"/>
          <a:chOff x="0" y="0"/>
          <a:chExt cx="0" cy="0"/>
        </a:xfrm>
      </p:grpSpPr>
      <p:pic>
        <p:nvPicPr>
          <p:cNvPr id="6" name="Picture 5" descr="A picture containing food&#10;&#10;Description automatically generated"/>
          <p:cNvPicPr>
            <a:picLocks noChangeAspect="1"/>
          </p:cNvPicPr>
          <p:nvPr/>
        </p:nvPicPr>
        <p:blipFill>
          <a:blip r:embed="rId2">
            <a:extLst>
              <a:ext uri="{28A0092B-C50C-407E-A947-70E740481C1C}">
                <a14:useLocalDpi xmlns:a14="http://schemas.microsoft.com/office/drawing/2010/main" val="0"/>
              </a:ext>
            </a:extLst>
          </a:blip>
          <a:srcRect b="59171"/>
          <a:stretch>
            <a:fillRect/>
          </a:stretch>
        </p:blipFill>
        <p:spPr bwMode="auto">
          <a:xfrm>
            <a:off x="0" y="1"/>
            <a:ext cx="12192000" cy="280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icture containing drawing&#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10901" y="6098117"/>
            <a:ext cx="766233"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B39AB118-9D75-8349-BAEE-95F586383DF1}"/>
              </a:ext>
            </a:extLst>
          </p:cNvPr>
          <p:cNvSpPr>
            <a:spLocks noGrp="1"/>
          </p:cNvSpPr>
          <p:nvPr>
            <p:ph type="title"/>
          </p:nvPr>
        </p:nvSpPr>
        <p:spPr>
          <a:xfrm>
            <a:off x="1885243" y="529121"/>
            <a:ext cx="8421511" cy="1143000"/>
          </a:xfrm>
        </p:spPr>
        <p:txBody>
          <a:bodyPr/>
          <a:lstStyle>
            <a:lvl1pPr>
              <a:defRPr b="1">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C7B28FD7-0501-A846-86B5-EB31EDFB4DAC}"/>
              </a:ext>
            </a:extLst>
          </p:cNvPr>
          <p:cNvSpPr>
            <a:spLocks noGrp="1"/>
          </p:cNvSpPr>
          <p:nvPr>
            <p:ph type="body" sz="quarter" idx="13"/>
          </p:nvPr>
        </p:nvSpPr>
        <p:spPr>
          <a:xfrm>
            <a:off x="762603" y="2940960"/>
            <a:ext cx="3276655" cy="2721093"/>
          </a:xfrm>
          <a:ln w="25400" cap="rnd">
            <a:solidFill>
              <a:schemeClr val="tx2"/>
            </a:solidFill>
          </a:ln>
          <a:effectLst/>
        </p:spPr>
        <p:txBody>
          <a:bodyPr/>
          <a:lstStyle>
            <a:lvl1pPr marL="169329" indent="0">
              <a:buNone/>
              <a:defRPr>
                <a:solidFill>
                  <a:srgbClr val="003B61"/>
                </a:solidFill>
              </a:defRPr>
            </a:lvl1pPr>
            <a:lvl2pPr marL="778914" indent="0">
              <a:buNone/>
              <a:defRPr>
                <a:solidFill>
                  <a:srgbClr val="003B61"/>
                </a:solidFill>
              </a:defRPr>
            </a:lvl2pPr>
            <a:lvl3pPr marL="1388499" indent="0">
              <a:buNone/>
              <a:defRPr>
                <a:solidFill>
                  <a:srgbClr val="003B61"/>
                </a:solidFill>
              </a:defRPr>
            </a:lvl3pPr>
            <a:lvl4pPr marL="1998083" indent="0">
              <a:buNone/>
              <a:defRPr>
                <a:solidFill>
                  <a:srgbClr val="003B61"/>
                </a:solidFill>
              </a:defRPr>
            </a:lvl4pPr>
            <a:lvl5pPr marL="2607668" indent="0">
              <a:buNone/>
              <a:defRPr>
                <a:solidFill>
                  <a:srgbClr val="003B6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Text Placeholder 3">
            <a:extLst>
              <a:ext uri="{FF2B5EF4-FFF2-40B4-BE49-F238E27FC236}">
                <a16:creationId xmlns:a16="http://schemas.microsoft.com/office/drawing/2014/main" id="{AA027599-CFBB-6144-97AC-547F92188CEA}"/>
              </a:ext>
            </a:extLst>
          </p:cNvPr>
          <p:cNvSpPr>
            <a:spLocks noGrp="1"/>
          </p:cNvSpPr>
          <p:nvPr>
            <p:ph type="body" sz="quarter" idx="14"/>
          </p:nvPr>
        </p:nvSpPr>
        <p:spPr>
          <a:xfrm>
            <a:off x="4457673" y="2940960"/>
            <a:ext cx="3276655" cy="2721093"/>
          </a:xfrm>
          <a:ln w="25400" cap="rnd">
            <a:solidFill>
              <a:schemeClr val="tx2"/>
            </a:solidFill>
          </a:ln>
          <a:effectLst/>
        </p:spPr>
        <p:txBody>
          <a:bodyPr/>
          <a:lstStyle>
            <a:lvl1pPr marL="169329" indent="0">
              <a:buNone/>
              <a:defRPr>
                <a:solidFill>
                  <a:srgbClr val="003B61"/>
                </a:solidFill>
              </a:defRPr>
            </a:lvl1pPr>
            <a:lvl2pPr marL="778914" indent="0">
              <a:buNone/>
              <a:defRPr>
                <a:solidFill>
                  <a:srgbClr val="003B61"/>
                </a:solidFill>
              </a:defRPr>
            </a:lvl2pPr>
            <a:lvl3pPr marL="1388499" indent="0">
              <a:buNone/>
              <a:defRPr>
                <a:solidFill>
                  <a:srgbClr val="003B61"/>
                </a:solidFill>
              </a:defRPr>
            </a:lvl3pPr>
            <a:lvl4pPr marL="1998083" indent="0">
              <a:buNone/>
              <a:defRPr>
                <a:solidFill>
                  <a:srgbClr val="003B61"/>
                </a:solidFill>
              </a:defRPr>
            </a:lvl4pPr>
            <a:lvl5pPr marL="2607668" indent="0">
              <a:buNone/>
              <a:defRPr>
                <a:solidFill>
                  <a:srgbClr val="003B6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ext Placeholder 3">
            <a:extLst>
              <a:ext uri="{FF2B5EF4-FFF2-40B4-BE49-F238E27FC236}">
                <a16:creationId xmlns:a16="http://schemas.microsoft.com/office/drawing/2014/main" id="{BA0B4D89-7CD1-5D4C-91A1-DC57117E69CB}"/>
              </a:ext>
            </a:extLst>
          </p:cNvPr>
          <p:cNvSpPr>
            <a:spLocks noGrp="1"/>
          </p:cNvSpPr>
          <p:nvPr>
            <p:ph type="body" sz="quarter" idx="15"/>
          </p:nvPr>
        </p:nvSpPr>
        <p:spPr>
          <a:xfrm>
            <a:off x="8103983" y="2940960"/>
            <a:ext cx="3276655" cy="2721093"/>
          </a:xfrm>
          <a:ln w="25400" cap="rnd">
            <a:solidFill>
              <a:schemeClr val="tx2"/>
            </a:solidFill>
          </a:ln>
          <a:effectLst/>
        </p:spPr>
        <p:txBody>
          <a:bodyPr/>
          <a:lstStyle>
            <a:lvl1pPr marL="169329" indent="0">
              <a:buNone/>
              <a:defRPr>
                <a:solidFill>
                  <a:srgbClr val="003B61"/>
                </a:solidFill>
              </a:defRPr>
            </a:lvl1pPr>
            <a:lvl2pPr marL="778914" indent="0">
              <a:buNone/>
              <a:defRPr>
                <a:solidFill>
                  <a:srgbClr val="003B61"/>
                </a:solidFill>
              </a:defRPr>
            </a:lvl2pPr>
            <a:lvl3pPr marL="1388499" indent="0">
              <a:buNone/>
              <a:defRPr>
                <a:solidFill>
                  <a:srgbClr val="003B61"/>
                </a:solidFill>
              </a:defRPr>
            </a:lvl3pPr>
            <a:lvl4pPr marL="1998083" indent="0">
              <a:buNone/>
              <a:defRPr>
                <a:solidFill>
                  <a:srgbClr val="003B61"/>
                </a:solidFill>
              </a:defRPr>
            </a:lvl4pPr>
            <a:lvl5pPr marL="2607668" indent="0">
              <a:buNone/>
              <a:defRPr>
                <a:solidFill>
                  <a:srgbClr val="003B6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Google Shape;22;p3"/>
          <p:cNvSpPr txBox="1">
            <a:spLocks noGrp="1"/>
          </p:cNvSpPr>
          <p:nvPr>
            <p:ph type="sldNum" idx="16"/>
          </p:nvPr>
        </p:nvSpPr>
        <p:spPr/>
        <p:txBody>
          <a:bodyPr/>
          <a:lstStyle>
            <a:lvl1pPr>
              <a:defRPr/>
            </a:lvl1pPr>
          </a:lstStyle>
          <a:p>
            <a:pPr marL="0" lvl="0" indent="0" algn="r" rtl="0">
              <a:spcBef>
                <a:spcPts val="0"/>
              </a:spcBef>
              <a:spcAft>
                <a:spcPts val="0"/>
              </a:spcAft>
              <a:buNone/>
            </a:pPr>
            <a:fld id="{00000000-1234-1234-1234-123412341234}" type="slidenum">
              <a:rPr lang="en-GB" smtClean="0"/>
              <a:t>‹#›</a:t>
            </a:fld>
            <a:endParaRPr lang="en-GB"/>
          </a:p>
        </p:txBody>
      </p:sp>
      <p:sp>
        <p:nvSpPr>
          <p:cNvPr id="9" name="Google Shape;23;p3"/>
          <p:cNvSpPr txBox="1">
            <a:spLocks noGrp="1"/>
          </p:cNvSpPr>
          <p:nvPr>
            <p:ph type="dt" idx="17"/>
          </p:nvPr>
        </p:nvSpPr>
        <p:spPr/>
        <p:txBody>
          <a:bodyPr/>
          <a:lstStyle>
            <a:lvl1pPr>
              <a:defRPr/>
            </a:lvl1pPr>
          </a:lstStyle>
          <a:p>
            <a:endParaRPr lang="en-GB"/>
          </a:p>
        </p:txBody>
      </p:sp>
    </p:spTree>
    <p:extLst>
      <p:ext uri="{BB962C8B-B14F-4D97-AF65-F5344CB8AC3E}">
        <p14:creationId xmlns:p14="http://schemas.microsoft.com/office/powerpoint/2010/main" val="144147757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9"/>
        <p:cNvGrpSpPr/>
        <p:nvPr/>
      </p:nvGrpSpPr>
      <p:grpSpPr>
        <a:xfrm>
          <a:off x="0" y="0"/>
          <a:ext cx="0" cy="0"/>
          <a:chOff x="0" y="0"/>
          <a:chExt cx="0" cy="0"/>
        </a:xfrm>
      </p:grpSpPr>
      <p:pic>
        <p:nvPicPr>
          <p:cNvPr id="4" name="Picture 5" descr="A close up of a logo&#10;&#10;Description automatically generat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 picture containing drawing&#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10901" y="6098117"/>
            <a:ext cx="766233"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20;p3">
            <a:extLst>
              <a:ext uri="{FF2B5EF4-FFF2-40B4-BE49-F238E27FC236}">
                <a16:creationId xmlns:a16="http://schemas.microsoft.com/office/drawing/2014/main" id="{93BE021E-E6A3-714B-9F64-A529952087DC}"/>
              </a:ext>
            </a:extLst>
          </p:cNvPr>
          <p:cNvSpPr txBox="1">
            <a:spLocks noGrp="1"/>
          </p:cNvSpPr>
          <p:nvPr>
            <p:ph type="title"/>
          </p:nvPr>
        </p:nvSpPr>
        <p:spPr>
          <a:xfrm>
            <a:off x="609600" y="1278871"/>
            <a:ext cx="4754880" cy="1143000"/>
          </a:xfrm>
          <a:prstGeom prst="rect">
            <a:avLst/>
          </a:prstGeom>
          <a:noFill/>
          <a:ln>
            <a:noFill/>
          </a:ln>
        </p:spPr>
        <p:txBody>
          <a:bodyPr spcFirstLastPara="1"/>
          <a:lstStyle>
            <a:lvl1pPr lvl="0" algn="l">
              <a:spcBef>
                <a:spcPts val="0"/>
              </a:spcBef>
              <a:spcAft>
                <a:spcPts val="0"/>
              </a:spcAft>
              <a:buClr>
                <a:srgbClr val="3F3F3F"/>
              </a:buClr>
              <a:buSzPts val="1800"/>
              <a:buNone/>
              <a:defRPr b="1">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10" name="Google Shape;21;p3">
            <a:extLst>
              <a:ext uri="{FF2B5EF4-FFF2-40B4-BE49-F238E27FC236}">
                <a16:creationId xmlns:a16="http://schemas.microsoft.com/office/drawing/2014/main" id="{826F760E-22AA-5442-81B5-5F216EC34B3F}"/>
              </a:ext>
            </a:extLst>
          </p:cNvPr>
          <p:cNvSpPr txBox="1">
            <a:spLocks noGrp="1"/>
          </p:cNvSpPr>
          <p:nvPr>
            <p:ph type="body" idx="1"/>
          </p:nvPr>
        </p:nvSpPr>
        <p:spPr>
          <a:xfrm>
            <a:off x="7277687" y="1600202"/>
            <a:ext cx="4229685" cy="4392476"/>
          </a:xfrm>
          <a:prstGeom prst="rect">
            <a:avLst/>
          </a:prstGeom>
          <a:noFill/>
          <a:ln>
            <a:noFill/>
          </a:ln>
        </p:spPr>
        <p:txBody>
          <a:bodyPr spcFirstLastPara="1"/>
          <a:lstStyle>
            <a:lvl1pPr marL="241294" lvl="0" indent="-232828" algn="l">
              <a:spcBef>
                <a:spcPts val="480"/>
              </a:spcBef>
              <a:spcAft>
                <a:spcPts val="0"/>
              </a:spcAft>
              <a:buClr>
                <a:srgbClr val="FF7840"/>
              </a:buClr>
              <a:buSzPts val="1800"/>
              <a:buChar char="•"/>
              <a:tabLst/>
              <a:defRPr>
                <a:solidFill>
                  <a:schemeClr val="tx1"/>
                </a:solidFill>
              </a:defRPr>
            </a:lvl1pPr>
            <a:lvl2pPr marL="1219170" lvl="1" indent="-457189" algn="l">
              <a:spcBef>
                <a:spcPts val="800"/>
              </a:spcBef>
              <a:spcAft>
                <a:spcPts val="0"/>
              </a:spcAft>
              <a:buClr>
                <a:srgbClr val="3F3F3F"/>
              </a:buClr>
              <a:buSzPts val="1800"/>
              <a:buChar char="–"/>
              <a:defRPr/>
            </a:lvl2pPr>
            <a:lvl3pPr marL="1828754" lvl="2" indent="-457189" algn="l">
              <a:spcBef>
                <a:spcPts val="480"/>
              </a:spcBef>
              <a:spcAft>
                <a:spcPts val="0"/>
              </a:spcAft>
              <a:buClr>
                <a:srgbClr val="3F3F3F"/>
              </a:buClr>
              <a:buSzPts val="1800"/>
              <a:buChar char="•"/>
              <a:defRPr/>
            </a:lvl3pPr>
            <a:lvl4pPr marL="2438339" lvl="3" indent="-457189" algn="l">
              <a:spcBef>
                <a:spcPts val="480"/>
              </a:spcBef>
              <a:spcAft>
                <a:spcPts val="0"/>
              </a:spcAft>
              <a:buClr>
                <a:srgbClr val="3F3F3F"/>
              </a:buClr>
              <a:buSzPts val="1800"/>
              <a:buChar char="–"/>
              <a:defRPr/>
            </a:lvl4pPr>
            <a:lvl5pPr marL="3047924" lvl="4" indent="-457189" algn="l">
              <a:spcBef>
                <a:spcPts val="480"/>
              </a:spcBef>
              <a:spcAft>
                <a:spcPts val="0"/>
              </a:spcAft>
              <a:buClr>
                <a:srgbClr val="3F3F3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Edit Master text styles</a:t>
            </a:r>
          </a:p>
        </p:txBody>
      </p:sp>
      <p:sp>
        <p:nvSpPr>
          <p:cNvPr id="6" name="Google Shape;22;p3"/>
          <p:cNvSpPr txBox="1">
            <a:spLocks noGrp="1"/>
          </p:cNvSpPr>
          <p:nvPr>
            <p:ph type="sldNum" idx="10"/>
          </p:nvPr>
        </p:nvSpPr>
        <p:spPr/>
        <p:txBody>
          <a:bodyPr/>
          <a:lstStyle>
            <a:lvl1pPr>
              <a:defRPr>
                <a:solidFill>
                  <a:schemeClr val="bg1"/>
                </a:solidFill>
              </a:defRPr>
            </a:lvl1pPr>
          </a:lstStyle>
          <a:p>
            <a:fld id="{5BCF7061-0132-4804-8810-DA48A0D693EE}" type="slidenum">
              <a:rPr lang="en-GB" altLang="en-US"/>
              <a:pPr/>
              <a:t>‹#›</a:t>
            </a:fld>
            <a:endParaRPr lang="en-GB" altLang="en-US"/>
          </a:p>
        </p:txBody>
      </p:sp>
      <p:sp>
        <p:nvSpPr>
          <p:cNvPr id="7" name="Google Shape;23;p3"/>
          <p:cNvSpPr txBox="1">
            <a:spLocks noGrp="1"/>
          </p:cNvSpPr>
          <p:nvPr>
            <p:ph type="dt" idx="11"/>
          </p:nvPr>
        </p:nvSpPr>
        <p:spPr/>
        <p:txBody>
          <a:bodyPr/>
          <a:lstStyle>
            <a:lvl1pPr>
              <a:defRPr>
                <a:solidFill>
                  <a:schemeClr val="bg1"/>
                </a:solidFill>
              </a:defRPr>
            </a:lvl1pPr>
          </a:lstStyle>
          <a:p>
            <a:endParaRPr lang="en-GB" altLang="en-US"/>
          </a:p>
        </p:txBody>
      </p:sp>
    </p:spTree>
    <p:extLst>
      <p:ext uri="{BB962C8B-B14F-4D97-AF65-F5344CB8AC3E}">
        <p14:creationId xmlns:p14="http://schemas.microsoft.com/office/powerpoint/2010/main" val="3955568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9"/>
        <p:cNvGrpSpPr/>
        <p:nvPr/>
      </p:nvGrpSpPr>
      <p:grpSpPr>
        <a:xfrm>
          <a:off x="0" y="0"/>
          <a:ext cx="0" cy="0"/>
          <a:chOff x="0" y="0"/>
          <a:chExt cx="0" cy="0"/>
        </a:xfrm>
      </p:grpSpPr>
      <p:pic>
        <p:nvPicPr>
          <p:cNvPr id="3" name="Picture 5" descr="A person sitting at a table using a computer&#10;&#10;Description automatically generated"/>
          <p:cNvPicPr>
            <a:picLocks noChangeAspect="1"/>
          </p:cNvPicPr>
          <p:nvPr/>
        </p:nvPicPr>
        <p:blipFill>
          <a:blip r:embed="rId2">
            <a:extLst>
              <a:ext uri="{28A0092B-C50C-407E-A947-70E740481C1C}">
                <a14:useLocalDpi xmlns:a14="http://schemas.microsoft.com/office/drawing/2010/main" val="0"/>
              </a:ext>
            </a:extLst>
          </a:blip>
          <a:srcRect t="7390"/>
          <a:stretch>
            <a:fillRect/>
          </a:stretch>
        </p:blipFill>
        <p:spPr bwMode="auto">
          <a:xfrm>
            <a:off x="1301752" y="0"/>
            <a:ext cx="1089024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A close up of a logo&#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1458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A close up of a logo&#10;&#10;Description automatically generate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010901" y="6098117"/>
            <a:ext cx="766233"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oogle Shape;20;p3"/>
          <p:cNvSpPr txBox="1">
            <a:spLocks noGrp="1"/>
          </p:cNvSpPr>
          <p:nvPr>
            <p:ph type="title"/>
          </p:nvPr>
        </p:nvSpPr>
        <p:spPr>
          <a:xfrm>
            <a:off x="609600" y="1531376"/>
            <a:ext cx="3614400" cy="2587024"/>
          </a:xfrm>
          <a:prstGeom prst="rect">
            <a:avLst/>
          </a:prstGeom>
          <a:noFill/>
          <a:ln>
            <a:noFill/>
          </a:ln>
        </p:spPr>
        <p:txBody>
          <a:bodyPr spcFirstLastPara="1"/>
          <a:lstStyle>
            <a:lvl1pPr lvl="0" algn="l">
              <a:spcBef>
                <a:spcPts val="0"/>
              </a:spcBef>
              <a:spcAft>
                <a:spcPts val="0"/>
              </a:spcAft>
              <a:buClr>
                <a:srgbClr val="3F3F3F"/>
              </a:buClr>
              <a:buSzPts val="1800"/>
              <a:buNone/>
              <a:defRPr b="1">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6" name="Google Shape;22;p3"/>
          <p:cNvSpPr txBox="1">
            <a:spLocks noGrp="1"/>
          </p:cNvSpPr>
          <p:nvPr>
            <p:ph type="sldNum" idx="10"/>
          </p:nvPr>
        </p:nvSpPr>
        <p:spPr/>
        <p:txBody>
          <a:bodyPr/>
          <a:lstStyle>
            <a:lvl1pPr>
              <a:defRPr>
                <a:solidFill>
                  <a:schemeClr val="bg1"/>
                </a:solidFill>
              </a:defRPr>
            </a:lvl1pPr>
          </a:lstStyle>
          <a:p>
            <a:pPr marL="0" lvl="0" indent="0" algn="r" rtl="0">
              <a:spcBef>
                <a:spcPts val="0"/>
              </a:spcBef>
              <a:spcAft>
                <a:spcPts val="0"/>
              </a:spcAft>
              <a:buNone/>
            </a:pPr>
            <a:fld id="{00000000-1234-1234-1234-123412341234}" type="slidenum">
              <a:rPr lang="en-GB" smtClean="0"/>
              <a:t>‹#›</a:t>
            </a:fld>
            <a:endParaRPr lang="en-GB"/>
          </a:p>
        </p:txBody>
      </p:sp>
      <p:sp>
        <p:nvSpPr>
          <p:cNvPr id="7" name="Google Shape;23;p3"/>
          <p:cNvSpPr txBox="1">
            <a:spLocks noGrp="1"/>
          </p:cNvSpPr>
          <p:nvPr>
            <p:ph type="dt" idx="11"/>
          </p:nvPr>
        </p:nvSpPr>
        <p:spPr/>
        <p:txBody>
          <a:bodyPr/>
          <a:lstStyle>
            <a:lvl1pPr>
              <a:defRPr>
                <a:solidFill>
                  <a:schemeClr val="bg1"/>
                </a:solidFill>
              </a:defRPr>
            </a:lvl1pPr>
          </a:lstStyle>
          <a:p>
            <a:endParaRPr lang="en-GB"/>
          </a:p>
        </p:txBody>
      </p:sp>
    </p:spTree>
    <p:extLst>
      <p:ext uri="{BB962C8B-B14F-4D97-AF65-F5344CB8AC3E}">
        <p14:creationId xmlns:p14="http://schemas.microsoft.com/office/powerpoint/2010/main" val="143691778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3"/>
        <p:cNvGrpSpPr/>
        <p:nvPr/>
      </p:nvGrpSpPr>
      <p:grpSpPr>
        <a:xfrm>
          <a:off x="0" y="0"/>
          <a:ext cx="0" cy="0"/>
          <a:chOff x="0" y="0"/>
          <a:chExt cx="0" cy="0"/>
        </a:xfrm>
      </p:grpSpPr>
      <p:sp>
        <p:nvSpPr>
          <p:cNvPr id="14" name="Google Shape;14;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 name="Google Shape;1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179131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reserve="1">
  <p:cSld name="1_Custom Layout">
    <p:spTree>
      <p:nvGrpSpPr>
        <p:cNvPr id="1" name="Shape 15"/>
        <p:cNvGrpSpPr/>
        <p:nvPr/>
      </p:nvGrpSpPr>
      <p:grpSpPr>
        <a:xfrm>
          <a:off x="0" y="0"/>
          <a:ext cx="0" cy="0"/>
          <a:chOff x="0" y="0"/>
          <a:chExt cx="0" cy="0"/>
        </a:xfrm>
      </p:grpSpPr>
      <p:pic>
        <p:nvPicPr>
          <p:cNvPr id="4" name="Picture 5" descr="A sunset in the background&#10;&#10;Description automatically generated"/>
          <p:cNvPicPr>
            <a:picLocks noChangeAspect="1"/>
          </p:cNvPicPr>
          <p:nvPr/>
        </p:nvPicPr>
        <p:blipFill>
          <a:blip r:embed="rId3">
            <a:extLst>
              <a:ext uri="{28A0092B-C50C-407E-A947-70E740481C1C}">
                <a14:useLocalDpi xmlns:a14="http://schemas.microsoft.com/office/drawing/2010/main" val="0"/>
              </a:ext>
            </a:extLst>
          </a:blip>
          <a:srcRect t="9373" b="11121"/>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 picture containing drawing&#10;&#10;Description automatically generate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5434" y="5046133"/>
            <a:ext cx="1742017" cy="100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Google Shape;16;p2"/>
          <p:cNvSpPr txBox="1">
            <a:spLocks noGrp="1"/>
          </p:cNvSpPr>
          <p:nvPr>
            <p:ph type="title"/>
          </p:nvPr>
        </p:nvSpPr>
        <p:spPr>
          <a:xfrm>
            <a:off x="716347" y="1390312"/>
            <a:ext cx="5059052" cy="1472419"/>
          </a:xfrm>
          <a:prstGeom prst="rect">
            <a:avLst/>
          </a:prstGeom>
          <a:noFill/>
          <a:ln>
            <a:noFill/>
          </a:ln>
        </p:spPr>
        <p:txBody>
          <a:bodyPr spcFirstLastPara="1"/>
          <a:lstStyle>
            <a:lvl1pPr lvl="0" algn="l">
              <a:spcBef>
                <a:spcPts val="0"/>
              </a:spcBef>
              <a:spcAft>
                <a:spcPts val="0"/>
              </a:spcAft>
              <a:buClr>
                <a:srgbClr val="3F3F3F"/>
              </a:buClr>
              <a:buSzPts val="1800"/>
              <a:buNone/>
              <a:defRPr sz="4267" b="1">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11" name="Text Placeholder 10">
            <a:extLst>
              <a:ext uri="{FF2B5EF4-FFF2-40B4-BE49-F238E27FC236}">
                <a16:creationId xmlns:a16="http://schemas.microsoft.com/office/drawing/2014/main" id="{C7939E80-C358-954E-8BEE-0651BB942716}"/>
              </a:ext>
            </a:extLst>
          </p:cNvPr>
          <p:cNvSpPr>
            <a:spLocks noGrp="1"/>
          </p:cNvSpPr>
          <p:nvPr>
            <p:ph type="body" sz="quarter" idx="13"/>
          </p:nvPr>
        </p:nvSpPr>
        <p:spPr>
          <a:xfrm>
            <a:off x="716347" y="3094497"/>
            <a:ext cx="4991100" cy="658905"/>
          </a:xfrm>
        </p:spPr>
        <p:txBody>
          <a:bodyPr/>
          <a:lstStyle>
            <a:lvl1pPr marL="8466" indent="0">
              <a:buFontTx/>
              <a:buNone/>
              <a:tabLst/>
              <a:defRPr>
                <a:solidFill>
                  <a:schemeClr val="bg1"/>
                </a:solidFill>
              </a:defRPr>
            </a:lvl1pPr>
            <a:lvl2pPr marL="778914" indent="0">
              <a:buFontTx/>
              <a:buNone/>
              <a:defRPr>
                <a:solidFill>
                  <a:schemeClr val="bg1"/>
                </a:solidFill>
              </a:defRPr>
            </a:lvl2pPr>
            <a:lvl3pPr marL="1388499" indent="0">
              <a:buFontTx/>
              <a:buNone/>
              <a:defRPr>
                <a:solidFill>
                  <a:schemeClr val="bg1"/>
                </a:solidFill>
              </a:defRPr>
            </a:lvl3pPr>
            <a:lvl4pPr marL="1998083" indent="0">
              <a:buFontTx/>
              <a:buNone/>
              <a:defRPr>
                <a:solidFill>
                  <a:schemeClr val="bg1"/>
                </a:solidFill>
              </a:defRPr>
            </a:lvl4pPr>
            <a:lvl5pPr marL="2607668" indent="0">
              <a:buFontTx/>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38928224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reserve="1">
  <p:cSld name="1_Custom Layout">
    <p:spTree>
      <p:nvGrpSpPr>
        <p:cNvPr id="1" name="Shape 15"/>
        <p:cNvGrpSpPr/>
        <p:nvPr/>
      </p:nvGrpSpPr>
      <p:grpSpPr>
        <a:xfrm>
          <a:off x="0" y="0"/>
          <a:ext cx="0" cy="0"/>
          <a:chOff x="0" y="0"/>
          <a:chExt cx="0" cy="0"/>
        </a:xfrm>
      </p:grpSpPr>
      <p:pic>
        <p:nvPicPr>
          <p:cNvPr id="4" name="Picture 5"/>
          <p:cNvPicPr>
            <a:picLocks noChangeAspect="1"/>
          </p:cNvPicPr>
          <p:nvPr/>
        </p:nvPicPr>
        <p:blipFill>
          <a:blip r:embed="rId3">
            <a:extLst>
              <a:ext uri="{28A0092B-C50C-407E-A947-70E740481C1C}">
                <a14:useLocalDpi xmlns:a14="http://schemas.microsoft.com/office/drawing/2010/main" val="0"/>
              </a:ext>
            </a:extLst>
          </a:blip>
          <a:srcRect l="59062"/>
          <a:stretch>
            <a:fillRect/>
          </a:stretch>
        </p:blipFill>
        <p:spPr bwMode="auto">
          <a:xfrm>
            <a:off x="7200901" y="0"/>
            <a:ext cx="4991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 picture containing drawing, food&#10;&#10;Description automatically generate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5434" y="5046133"/>
            <a:ext cx="1742017" cy="100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Google Shape;16;p2"/>
          <p:cNvSpPr txBox="1">
            <a:spLocks noGrp="1"/>
          </p:cNvSpPr>
          <p:nvPr>
            <p:ph type="title"/>
          </p:nvPr>
        </p:nvSpPr>
        <p:spPr>
          <a:xfrm>
            <a:off x="716347" y="1390312"/>
            <a:ext cx="5059052" cy="1472419"/>
          </a:xfrm>
          <a:prstGeom prst="rect">
            <a:avLst/>
          </a:prstGeom>
          <a:noFill/>
          <a:ln>
            <a:noFill/>
          </a:ln>
        </p:spPr>
        <p:txBody>
          <a:bodyPr spcFirstLastPara="1"/>
          <a:lstStyle>
            <a:lvl1pPr lvl="0" algn="l">
              <a:spcBef>
                <a:spcPts val="0"/>
              </a:spcBef>
              <a:spcAft>
                <a:spcPts val="0"/>
              </a:spcAft>
              <a:buClr>
                <a:srgbClr val="3F3F3F"/>
              </a:buClr>
              <a:buSzPts val="1800"/>
              <a:buNone/>
              <a:defRPr sz="4267" b="1">
                <a:solidFill>
                  <a:srgbClr val="003B6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11" name="Text Placeholder 10">
            <a:extLst>
              <a:ext uri="{FF2B5EF4-FFF2-40B4-BE49-F238E27FC236}">
                <a16:creationId xmlns:a16="http://schemas.microsoft.com/office/drawing/2014/main" id="{C7939E80-C358-954E-8BEE-0651BB942716}"/>
              </a:ext>
            </a:extLst>
          </p:cNvPr>
          <p:cNvSpPr>
            <a:spLocks noGrp="1"/>
          </p:cNvSpPr>
          <p:nvPr>
            <p:ph type="body" sz="quarter" idx="13"/>
          </p:nvPr>
        </p:nvSpPr>
        <p:spPr>
          <a:xfrm>
            <a:off x="716347" y="3094497"/>
            <a:ext cx="4991100" cy="658905"/>
          </a:xfrm>
        </p:spPr>
        <p:txBody>
          <a:bodyPr/>
          <a:lstStyle>
            <a:lvl1pPr marL="8466" indent="0">
              <a:buFontTx/>
              <a:buNone/>
              <a:tabLst/>
              <a:defRPr>
                <a:solidFill>
                  <a:srgbClr val="FF7840"/>
                </a:solidFill>
              </a:defRPr>
            </a:lvl1pPr>
            <a:lvl2pPr marL="778914" indent="0">
              <a:buFontTx/>
              <a:buNone/>
              <a:defRPr>
                <a:solidFill>
                  <a:schemeClr val="bg1"/>
                </a:solidFill>
              </a:defRPr>
            </a:lvl2pPr>
            <a:lvl3pPr marL="1388499" indent="0">
              <a:buFontTx/>
              <a:buNone/>
              <a:defRPr>
                <a:solidFill>
                  <a:schemeClr val="bg1"/>
                </a:solidFill>
              </a:defRPr>
            </a:lvl3pPr>
            <a:lvl4pPr marL="1998083" indent="0">
              <a:buFontTx/>
              <a:buNone/>
              <a:defRPr>
                <a:solidFill>
                  <a:schemeClr val="bg1"/>
                </a:solidFill>
              </a:defRPr>
            </a:lvl4pPr>
            <a:lvl5pPr marL="2607668" indent="0">
              <a:buFontTx/>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207703094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reserve="1">
  <p:cSld name="1_Custom Layout">
    <p:spTree>
      <p:nvGrpSpPr>
        <p:cNvPr id="1" name="Shape 15"/>
        <p:cNvGrpSpPr/>
        <p:nvPr/>
      </p:nvGrpSpPr>
      <p:grpSpPr>
        <a:xfrm>
          <a:off x="0" y="0"/>
          <a:ext cx="0" cy="0"/>
          <a:chOff x="0" y="0"/>
          <a:chExt cx="0" cy="0"/>
        </a:xfrm>
      </p:grpSpPr>
      <p:pic>
        <p:nvPicPr>
          <p:cNvPr id="4" name="Picture 5" descr="A picture containing drawing, food&#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5434" y="5046133"/>
            <a:ext cx="1742017" cy="100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 person on a computer&#10;&#10;Description automatically generated"/>
          <p:cNvPicPr>
            <a:picLocks noChangeAspect="1"/>
          </p:cNvPicPr>
          <p:nvPr/>
        </p:nvPicPr>
        <p:blipFill>
          <a:blip r:embed="rId4">
            <a:extLst>
              <a:ext uri="{28A0092B-C50C-407E-A947-70E740481C1C}">
                <a14:useLocalDpi xmlns:a14="http://schemas.microsoft.com/office/drawing/2010/main" val="0"/>
              </a:ext>
            </a:extLst>
          </a:blip>
          <a:srcRect l="58505"/>
          <a:stretch>
            <a:fillRect/>
          </a:stretch>
        </p:blipFill>
        <p:spPr bwMode="auto">
          <a:xfrm>
            <a:off x="7133168" y="0"/>
            <a:ext cx="50588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Google Shape;16;p2"/>
          <p:cNvSpPr txBox="1">
            <a:spLocks noGrp="1"/>
          </p:cNvSpPr>
          <p:nvPr>
            <p:ph type="title"/>
          </p:nvPr>
        </p:nvSpPr>
        <p:spPr>
          <a:xfrm>
            <a:off x="716347" y="1390312"/>
            <a:ext cx="5059052" cy="1472419"/>
          </a:xfrm>
          <a:prstGeom prst="rect">
            <a:avLst/>
          </a:prstGeom>
          <a:noFill/>
          <a:ln>
            <a:noFill/>
          </a:ln>
        </p:spPr>
        <p:txBody>
          <a:bodyPr spcFirstLastPara="1"/>
          <a:lstStyle>
            <a:lvl1pPr lvl="0" algn="l">
              <a:spcBef>
                <a:spcPts val="0"/>
              </a:spcBef>
              <a:spcAft>
                <a:spcPts val="0"/>
              </a:spcAft>
              <a:buClr>
                <a:srgbClr val="3F3F3F"/>
              </a:buClr>
              <a:buSzPts val="1800"/>
              <a:buNone/>
              <a:defRPr sz="4267" b="1">
                <a:solidFill>
                  <a:srgbClr val="003B6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11" name="Text Placeholder 10">
            <a:extLst>
              <a:ext uri="{FF2B5EF4-FFF2-40B4-BE49-F238E27FC236}">
                <a16:creationId xmlns:a16="http://schemas.microsoft.com/office/drawing/2014/main" id="{C7939E80-C358-954E-8BEE-0651BB942716}"/>
              </a:ext>
            </a:extLst>
          </p:cNvPr>
          <p:cNvSpPr>
            <a:spLocks noGrp="1"/>
          </p:cNvSpPr>
          <p:nvPr>
            <p:ph type="body" sz="quarter" idx="13"/>
          </p:nvPr>
        </p:nvSpPr>
        <p:spPr>
          <a:xfrm>
            <a:off x="716347" y="3094497"/>
            <a:ext cx="4991100" cy="658905"/>
          </a:xfrm>
        </p:spPr>
        <p:txBody>
          <a:bodyPr/>
          <a:lstStyle>
            <a:lvl1pPr marL="8466" indent="0">
              <a:buFontTx/>
              <a:buNone/>
              <a:tabLst/>
              <a:defRPr>
                <a:solidFill>
                  <a:srgbClr val="FF7840"/>
                </a:solidFill>
              </a:defRPr>
            </a:lvl1pPr>
            <a:lvl2pPr marL="778914" indent="0">
              <a:buFontTx/>
              <a:buNone/>
              <a:defRPr>
                <a:solidFill>
                  <a:schemeClr val="bg1"/>
                </a:solidFill>
              </a:defRPr>
            </a:lvl2pPr>
            <a:lvl3pPr marL="1388499" indent="0">
              <a:buFontTx/>
              <a:buNone/>
              <a:defRPr>
                <a:solidFill>
                  <a:schemeClr val="bg1"/>
                </a:solidFill>
              </a:defRPr>
            </a:lvl3pPr>
            <a:lvl4pPr marL="1998083" indent="0">
              <a:buFontTx/>
              <a:buNone/>
              <a:defRPr>
                <a:solidFill>
                  <a:schemeClr val="bg1"/>
                </a:solidFill>
              </a:defRPr>
            </a:lvl4pPr>
            <a:lvl5pPr marL="2607668" indent="0">
              <a:buFontTx/>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275494829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reserve="1">
  <p:cSld name="1_Custom Layout">
    <p:spTree>
      <p:nvGrpSpPr>
        <p:cNvPr id="1" name="Shape 15"/>
        <p:cNvGrpSpPr/>
        <p:nvPr/>
      </p:nvGrpSpPr>
      <p:grpSpPr>
        <a:xfrm>
          <a:off x="0" y="0"/>
          <a:ext cx="0" cy="0"/>
          <a:chOff x="0" y="0"/>
          <a:chExt cx="0" cy="0"/>
        </a:xfrm>
      </p:grpSpPr>
      <p:pic>
        <p:nvPicPr>
          <p:cNvPr id="4" name="Picture 5" descr="A picture containing drawing, food&#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5434" y="5046133"/>
            <a:ext cx="1742017" cy="100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 picture containing computer, sitting, laptop, young&#10;&#10;Description automatically generated"/>
          <p:cNvPicPr>
            <a:picLocks noChangeAspect="1"/>
          </p:cNvPicPr>
          <p:nvPr/>
        </p:nvPicPr>
        <p:blipFill>
          <a:blip r:embed="rId4">
            <a:extLst>
              <a:ext uri="{28A0092B-C50C-407E-A947-70E740481C1C}">
                <a14:useLocalDpi xmlns:a14="http://schemas.microsoft.com/office/drawing/2010/main" val="0"/>
              </a:ext>
            </a:extLst>
          </a:blip>
          <a:srcRect l="59062"/>
          <a:stretch>
            <a:fillRect/>
          </a:stretch>
        </p:blipFill>
        <p:spPr bwMode="auto">
          <a:xfrm>
            <a:off x="7200901" y="0"/>
            <a:ext cx="4991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Google Shape;16;p2"/>
          <p:cNvSpPr txBox="1">
            <a:spLocks noGrp="1"/>
          </p:cNvSpPr>
          <p:nvPr>
            <p:ph type="title"/>
          </p:nvPr>
        </p:nvSpPr>
        <p:spPr>
          <a:xfrm>
            <a:off x="716347" y="1390312"/>
            <a:ext cx="5059052" cy="1472419"/>
          </a:xfrm>
          <a:prstGeom prst="rect">
            <a:avLst/>
          </a:prstGeom>
          <a:noFill/>
          <a:ln>
            <a:noFill/>
          </a:ln>
        </p:spPr>
        <p:txBody>
          <a:bodyPr spcFirstLastPara="1"/>
          <a:lstStyle>
            <a:lvl1pPr lvl="0" algn="l">
              <a:spcBef>
                <a:spcPts val="0"/>
              </a:spcBef>
              <a:spcAft>
                <a:spcPts val="0"/>
              </a:spcAft>
              <a:buClr>
                <a:srgbClr val="3F3F3F"/>
              </a:buClr>
              <a:buSzPts val="1800"/>
              <a:buNone/>
              <a:defRPr sz="4267" b="1">
                <a:solidFill>
                  <a:srgbClr val="003B6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11" name="Text Placeholder 10">
            <a:extLst>
              <a:ext uri="{FF2B5EF4-FFF2-40B4-BE49-F238E27FC236}">
                <a16:creationId xmlns:a16="http://schemas.microsoft.com/office/drawing/2014/main" id="{C7939E80-C358-954E-8BEE-0651BB942716}"/>
              </a:ext>
            </a:extLst>
          </p:cNvPr>
          <p:cNvSpPr>
            <a:spLocks noGrp="1"/>
          </p:cNvSpPr>
          <p:nvPr>
            <p:ph type="body" sz="quarter" idx="13"/>
          </p:nvPr>
        </p:nvSpPr>
        <p:spPr>
          <a:xfrm>
            <a:off x="716347" y="3094497"/>
            <a:ext cx="4991100" cy="658905"/>
          </a:xfrm>
        </p:spPr>
        <p:txBody>
          <a:bodyPr/>
          <a:lstStyle>
            <a:lvl1pPr marL="8466" indent="0">
              <a:buFontTx/>
              <a:buNone/>
              <a:tabLst/>
              <a:defRPr>
                <a:solidFill>
                  <a:srgbClr val="FF7840"/>
                </a:solidFill>
              </a:defRPr>
            </a:lvl1pPr>
            <a:lvl2pPr marL="778914" indent="0">
              <a:buFontTx/>
              <a:buNone/>
              <a:defRPr>
                <a:solidFill>
                  <a:schemeClr val="bg1"/>
                </a:solidFill>
              </a:defRPr>
            </a:lvl2pPr>
            <a:lvl3pPr marL="1388499" indent="0">
              <a:buFontTx/>
              <a:buNone/>
              <a:defRPr>
                <a:solidFill>
                  <a:schemeClr val="bg1"/>
                </a:solidFill>
              </a:defRPr>
            </a:lvl3pPr>
            <a:lvl4pPr marL="1998083" indent="0">
              <a:buFontTx/>
              <a:buNone/>
              <a:defRPr>
                <a:solidFill>
                  <a:schemeClr val="bg1"/>
                </a:solidFill>
              </a:defRPr>
            </a:lvl4pPr>
            <a:lvl5pPr marL="2607668" indent="0">
              <a:buFontTx/>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11721668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
        <p:cNvGrpSpPr/>
        <p:nvPr/>
      </p:nvGrpSpPr>
      <p:grpSpPr>
        <a:xfrm>
          <a:off x="0" y="0"/>
          <a:ext cx="0" cy="0"/>
          <a:chOff x="0" y="0"/>
          <a:chExt cx="0" cy="0"/>
        </a:xfrm>
      </p:grpSpPr>
      <p:pic>
        <p:nvPicPr>
          <p:cNvPr id="4" name="Picture 5" descr="A picture containing drawing&#10;&#10;Description automatically generated"/>
          <p:cNvPicPr>
            <a:picLocks noChangeAspect="1"/>
          </p:cNvPicPr>
          <p:nvPr/>
        </p:nvPicPr>
        <p:blipFill>
          <a:blip r:embed="rId2">
            <a:extLst>
              <a:ext uri="{28A0092B-C50C-407E-A947-70E740481C1C}">
                <a14:useLocalDpi xmlns:a14="http://schemas.microsoft.com/office/drawing/2010/main" val="0"/>
              </a:ext>
            </a:extLst>
          </a:blip>
          <a:srcRect l="44818" r="8000"/>
          <a:stretch>
            <a:fillRect/>
          </a:stretch>
        </p:blipFill>
        <p:spPr bwMode="auto">
          <a:xfrm>
            <a:off x="6438901" y="0"/>
            <a:ext cx="5753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 close up of a logo&#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10901" y="6098117"/>
            <a:ext cx="766233"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oogle Shape;20;p3"/>
          <p:cNvSpPr txBox="1">
            <a:spLocks noGrp="1"/>
          </p:cNvSpPr>
          <p:nvPr>
            <p:ph type="title"/>
          </p:nvPr>
        </p:nvSpPr>
        <p:spPr>
          <a:xfrm>
            <a:off x="609600" y="265997"/>
            <a:ext cx="7403869" cy="1143000"/>
          </a:xfrm>
          <a:prstGeom prst="rect">
            <a:avLst/>
          </a:prstGeom>
          <a:noFill/>
          <a:ln>
            <a:noFill/>
          </a:ln>
        </p:spPr>
        <p:txBody>
          <a:bodyPr spcFirstLastPara="1"/>
          <a:lstStyle>
            <a:lvl1pPr lvl="0" algn="l">
              <a:spcBef>
                <a:spcPts val="0"/>
              </a:spcBef>
              <a:spcAft>
                <a:spcPts val="0"/>
              </a:spcAft>
              <a:buClr>
                <a:srgbClr val="3F3F3F"/>
              </a:buClr>
              <a:buSzPts val="1800"/>
              <a:buNone/>
              <a:defRPr b="1">
                <a:solidFill>
                  <a:srgbClr val="003B6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21" name="Google Shape;21;p3"/>
          <p:cNvSpPr txBox="1">
            <a:spLocks noGrp="1"/>
          </p:cNvSpPr>
          <p:nvPr>
            <p:ph type="body" idx="1"/>
          </p:nvPr>
        </p:nvSpPr>
        <p:spPr>
          <a:xfrm>
            <a:off x="609600" y="1600201"/>
            <a:ext cx="6062749" cy="4525963"/>
          </a:xfrm>
          <a:prstGeom prst="rect">
            <a:avLst/>
          </a:prstGeom>
          <a:noFill/>
          <a:ln>
            <a:noFill/>
          </a:ln>
        </p:spPr>
        <p:txBody>
          <a:bodyPr spcFirstLastPara="1"/>
          <a:lstStyle>
            <a:lvl1pPr marL="241294" lvl="0" indent="-232828" algn="l">
              <a:spcBef>
                <a:spcPts val="480"/>
              </a:spcBef>
              <a:spcAft>
                <a:spcPts val="0"/>
              </a:spcAft>
              <a:buClr>
                <a:srgbClr val="FF7840"/>
              </a:buClr>
              <a:buSzPts val="1800"/>
              <a:buChar char="•"/>
              <a:tabLst/>
              <a:defRPr>
                <a:solidFill>
                  <a:schemeClr val="tx1"/>
                </a:solidFill>
              </a:defRPr>
            </a:lvl1pPr>
            <a:lvl2pPr marL="1219170" lvl="1" indent="-457189" algn="l">
              <a:spcBef>
                <a:spcPts val="800"/>
              </a:spcBef>
              <a:spcAft>
                <a:spcPts val="0"/>
              </a:spcAft>
              <a:buClr>
                <a:srgbClr val="3F3F3F"/>
              </a:buClr>
              <a:buSzPts val="1800"/>
              <a:buChar char="–"/>
              <a:defRPr/>
            </a:lvl2pPr>
            <a:lvl3pPr marL="1828754" lvl="2" indent="-457189" algn="l">
              <a:spcBef>
                <a:spcPts val="480"/>
              </a:spcBef>
              <a:spcAft>
                <a:spcPts val="0"/>
              </a:spcAft>
              <a:buClr>
                <a:srgbClr val="3F3F3F"/>
              </a:buClr>
              <a:buSzPts val="1800"/>
              <a:buChar char="•"/>
              <a:defRPr/>
            </a:lvl3pPr>
            <a:lvl4pPr marL="2438339" lvl="3" indent="-457189" algn="l">
              <a:spcBef>
                <a:spcPts val="480"/>
              </a:spcBef>
              <a:spcAft>
                <a:spcPts val="0"/>
              </a:spcAft>
              <a:buClr>
                <a:srgbClr val="3F3F3F"/>
              </a:buClr>
              <a:buSzPts val="1800"/>
              <a:buChar char="–"/>
              <a:defRPr/>
            </a:lvl4pPr>
            <a:lvl5pPr marL="3047924" lvl="4" indent="-457189" algn="l">
              <a:spcBef>
                <a:spcPts val="480"/>
              </a:spcBef>
              <a:spcAft>
                <a:spcPts val="0"/>
              </a:spcAft>
              <a:buClr>
                <a:srgbClr val="3F3F3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Edit Master text styles</a:t>
            </a:r>
          </a:p>
        </p:txBody>
      </p:sp>
      <p:sp>
        <p:nvSpPr>
          <p:cNvPr id="6" name="Google Shape;22;p3"/>
          <p:cNvSpPr txBox="1">
            <a:spLocks noGrp="1"/>
          </p:cNvSpPr>
          <p:nvPr>
            <p:ph type="sldNum" idx="10"/>
          </p:nvPr>
        </p:nvSpPr>
        <p:spPr/>
        <p:txBody>
          <a:bodyPr/>
          <a:lstStyle>
            <a:lvl1pPr>
              <a:defRPr/>
            </a:lvl1pPr>
          </a:lstStyle>
          <a:p>
            <a:pPr marL="0" lvl="0" indent="0" algn="r" rtl="0">
              <a:spcBef>
                <a:spcPts val="0"/>
              </a:spcBef>
              <a:spcAft>
                <a:spcPts val="0"/>
              </a:spcAft>
              <a:buNone/>
            </a:pPr>
            <a:fld id="{00000000-1234-1234-1234-123412341234}" type="slidenum">
              <a:rPr lang="en-GB" smtClean="0"/>
              <a:t>‹#›</a:t>
            </a:fld>
            <a:endParaRPr lang="en-GB"/>
          </a:p>
        </p:txBody>
      </p:sp>
      <p:sp>
        <p:nvSpPr>
          <p:cNvPr id="7" name="Google Shape;23;p3"/>
          <p:cNvSpPr txBox="1">
            <a:spLocks noGrp="1"/>
          </p:cNvSpPr>
          <p:nvPr>
            <p:ph type="dt" idx="11"/>
          </p:nvPr>
        </p:nvSpPr>
        <p:spPr/>
        <p:txBody>
          <a:bodyPr/>
          <a:lstStyle>
            <a:lvl1pPr>
              <a:defRPr/>
            </a:lvl1pPr>
          </a:lstStyle>
          <a:p>
            <a:endParaRPr lang="en-GB"/>
          </a:p>
        </p:txBody>
      </p:sp>
    </p:spTree>
    <p:extLst>
      <p:ext uri="{BB962C8B-B14F-4D97-AF65-F5344CB8AC3E}">
        <p14:creationId xmlns:p14="http://schemas.microsoft.com/office/powerpoint/2010/main" val="22501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reserve="1">
  <p:cSld name="1_Title and Content">
    <p:spTree>
      <p:nvGrpSpPr>
        <p:cNvPr id="1" name="Shape 19"/>
        <p:cNvGrpSpPr/>
        <p:nvPr/>
      </p:nvGrpSpPr>
      <p:grpSpPr>
        <a:xfrm>
          <a:off x="0" y="0"/>
          <a:ext cx="0" cy="0"/>
          <a:chOff x="0" y="0"/>
          <a:chExt cx="0" cy="0"/>
        </a:xfrm>
      </p:grpSpPr>
      <p:pic>
        <p:nvPicPr>
          <p:cNvPr id="4" name="Picture 5" descr="A close up of a logo&#10;&#10;Description automatically generated"/>
          <p:cNvPicPr>
            <a:picLocks noChangeAspect="1"/>
          </p:cNvPicPr>
          <p:nvPr/>
        </p:nvPicPr>
        <p:blipFill>
          <a:blip r:embed="rId2">
            <a:extLst>
              <a:ext uri="{28A0092B-C50C-407E-A947-70E740481C1C}">
                <a14:useLocalDpi xmlns:a14="http://schemas.microsoft.com/office/drawing/2010/main" val="0"/>
              </a:ext>
            </a:extLst>
          </a:blip>
          <a:srcRect l="75000"/>
          <a:stretch>
            <a:fillRect/>
          </a:stretch>
        </p:blipFill>
        <p:spPr bwMode="auto">
          <a:xfrm>
            <a:off x="9144000" y="0"/>
            <a:ext cx="304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 close up of a logo&#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10901" y="6098117"/>
            <a:ext cx="766233"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oogle Shape;20;p3"/>
          <p:cNvSpPr txBox="1">
            <a:spLocks noGrp="1"/>
          </p:cNvSpPr>
          <p:nvPr>
            <p:ph type="title"/>
          </p:nvPr>
        </p:nvSpPr>
        <p:spPr>
          <a:xfrm>
            <a:off x="609599" y="265997"/>
            <a:ext cx="9174996" cy="1143000"/>
          </a:xfrm>
          <a:prstGeom prst="rect">
            <a:avLst/>
          </a:prstGeom>
          <a:noFill/>
          <a:ln>
            <a:noFill/>
          </a:ln>
        </p:spPr>
        <p:txBody>
          <a:bodyPr spcFirstLastPara="1"/>
          <a:lstStyle>
            <a:lvl1pPr lvl="0" algn="l">
              <a:spcBef>
                <a:spcPts val="0"/>
              </a:spcBef>
              <a:spcAft>
                <a:spcPts val="0"/>
              </a:spcAft>
              <a:buClr>
                <a:srgbClr val="3F3F3F"/>
              </a:buClr>
              <a:buSzPts val="1800"/>
              <a:buNone/>
              <a:defRPr b="1">
                <a:solidFill>
                  <a:srgbClr val="003B6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21" name="Google Shape;21;p3"/>
          <p:cNvSpPr txBox="1">
            <a:spLocks noGrp="1"/>
          </p:cNvSpPr>
          <p:nvPr>
            <p:ph type="body" idx="1"/>
          </p:nvPr>
        </p:nvSpPr>
        <p:spPr>
          <a:xfrm>
            <a:off x="609600" y="1600201"/>
            <a:ext cx="8534400" cy="4525963"/>
          </a:xfrm>
          <a:prstGeom prst="rect">
            <a:avLst/>
          </a:prstGeom>
          <a:noFill/>
          <a:ln>
            <a:noFill/>
          </a:ln>
        </p:spPr>
        <p:txBody>
          <a:bodyPr spcFirstLastPara="1"/>
          <a:lstStyle>
            <a:lvl1pPr marL="241294" lvl="0" indent="-232828" algn="l">
              <a:spcBef>
                <a:spcPts val="480"/>
              </a:spcBef>
              <a:spcAft>
                <a:spcPts val="0"/>
              </a:spcAft>
              <a:buClr>
                <a:srgbClr val="FF7840"/>
              </a:buClr>
              <a:buSzPts val="1800"/>
              <a:buChar char="•"/>
              <a:tabLst/>
              <a:defRPr>
                <a:solidFill>
                  <a:schemeClr val="tx1"/>
                </a:solidFill>
              </a:defRPr>
            </a:lvl1pPr>
            <a:lvl2pPr marL="1219170" lvl="1" indent="-457189" algn="l">
              <a:spcBef>
                <a:spcPts val="800"/>
              </a:spcBef>
              <a:spcAft>
                <a:spcPts val="0"/>
              </a:spcAft>
              <a:buClr>
                <a:srgbClr val="3F3F3F"/>
              </a:buClr>
              <a:buSzPts val="1800"/>
              <a:buChar char="–"/>
              <a:defRPr/>
            </a:lvl2pPr>
            <a:lvl3pPr marL="1828754" lvl="2" indent="-457189" algn="l">
              <a:spcBef>
                <a:spcPts val="480"/>
              </a:spcBef>
              <a:spcAft>
                <a:spcPts val="0"/>
              </a:spcAft>
              <a:buClr>
                <a:srgbClr val="3F3F3F"/>
              </a:buClr>
              <a:buSzPts val="1800"/>
              <a:buChar char="•"/>
              <a:defRPr/>
            </a:lvl3pPr>
            <a:lvl4pPr marL="2438339" lvl="3" indent="-457189" algn="l">
              <a:spcBef>
                <a:spcPts val="480"/>
              </a:spcBef>
              <a:spcAft>
                <a:spcPts val="0"/>
              </a:spcAft>
              <a:buClr>
                <a:srgbClr val="3F3F3F"/>
              </a:buClr>
              <a:buSzPts val="1800"/>
              <a:buChar char="–"/>
              <a:defRPr/>
            </a:lvl4pPr>
            <a:lvl5pPr marL="3047924" lvl="4" indent="-457189" algn="l">
              <a:spcBef>
                <a:spcPts val="480"/>
              </a:spcBef>
              <a:spcAft>
                <a:spcPts val="0"/>
              </a:spcAft>
              <a:buClr>
                <a:srgbClr val="3F3F3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Edit Master text styles</a:t>
            </a:r>
          </a:p>
        </p:txBody>
      </p:sp>
      <p:sp>
        <p:nvSpPr>
          <p:cNvPr id="6" name="Google Shape;22;p3"/>
          <p:cNvSpPr txBox="1">
            <a:spLocks noGrp="1"/>
          </p:cNvSpPr>
          <p:nvPr>
            <p:ph type="sldNum" idx="10"/>
          </p:nvPr>
        </p:nvSpPr>
        <p:spPr/>
        <p:txBody>
          <a:bodyPr/>
          <a:lstStyle>
            <a:lvl1pPr>
              <a:defRPr/>
            </a:lvl1pPr>
          </a:lstStyle>
          <a:p>
            <a:fld id="{D2BB8683-D71D-4E2D-A542-7AE40B06789E}" type="slidenum">
              <a:rPr lang="en-GB" altLang="en-US"/>
              <a:pPr/>
              <a:t>‹#›</a:t>
            </a:fld>
            <a:endParaRPr lang="en-US" altLang="en-US"/>
          </a:p>
        </p:txBody>
      </p:sp>
      <p:sp>
        <p:nvSpPr>
          <p:cNvPr id="7" name="Google Shape;23;p3"/>
          <p:cNvSpPr txBox="1">
            <a:spLocks noGrp="1"/>
          </p:cNvSpPr>
          <p:nvPr>
            <p:ph type="dt" idx="11"/>
          </p:nvPr>
        </p:nvSpPr>
        <p:spPr/>
        <p:txBody>
          <a:bodyPr/>
          <a:lstStyle>
            <a:lvl1pPr>
              <a:defRPr/>
            </a:lvl1pPr>
          </a:lstStyle>
          <a:p>
            <a:endParaRPr lang="en-US" altLang="en-US"/>
          </a:p>
        </p:txBody>
      </p:sp>
    </p:spTree>
    <p:extLst>
      <p:ext uri="{BB962C8B-B14F-4D97-AF65-F5344CB8AC3E}">
        <p14:creationId xmlns:p14="http://schemas.microsoft.com/office/powerpoint/2010/main" val="2386053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reserve="1">
  <p:cSld name="1_Title and Content">
    <p:spTree>
      <p:nvGrpSpPr>
        <p:cNvPr id="1" name="Shape 19"/>
        <p:cNvGrpSpPr/>
        <p:nvPr/>
      </p:nvGrpSpPr>
      <p:grpSpPr>
        <a:xfrm>
          <a:off x="0" y="0"/>
          <a:ext cx="0" cy="0"/>
          <a:chOff x="0" y="0"/>
          <a:chExt cx="0" cy="0"/>
        </a:xfrm>
      </p:grpSpPr>
      <p:pic>
        <p:nvPicPr>
          <p:cNvPr id="4" name="Picture 5" descr="A close up of a logo&#10;&#10;Description automatically generated"/>
          <p:cNvPicPr>
            <a:picLocks noChangeAspect="1"/>
          </p:cNvPicPr>
          <p:nvPr/>
        </p:nvPicPr>
        <p:blipFill>
          <a:blip r:embed="rId2">
            <a:extLst>
              <a:ext uri="{28A0092B-C50C-407E-A947-70E740481C1C}">
                <a14:useLocalDpi xmlns:a14="http://schemas.microsoft.com/office/drawing/2010/main" val="0"/>
              </a:ext>
            </a:extLst>
          </a:blip>
          <a:srcRect l="73729" t="44746"/>
          <a:stretch>
            <a:fillRect/>
          </a:stretch>
        </p:blipFill>
        <p:spPr bwMode="auto">
          <a:xfrm>
            <a:off x="8989485" y="3069168"/>
            <a:ext cx="3202516" cy="378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 close up of a logo&#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10901" y="6098117"/>
            <a:ext cx="766233"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oogle Shape;20;p3"/>
          <p:cNvSpPr txBox="1">
            <a:spLocks noGrp="1"/>
          </p:cNvSpPr>
          <p:nvPr>
            <p:ph type="title"/>
          </p:nvPr>
        </p:nvSpPr>
        <p:spPr>
          <a:xfrm>
            <a:off x="609599" y="265997"/>
            <a:ext cx="10921140" cy="1143000"/>
          </a:xfrm>
          <a:prstGeom prst="rect">
            <a:avLst/>
          </a:prstGeom>
          <a:noFill/>
          <a:ln>
            <a:noFill/>
          </a:ln>
        </p:spPr>
        <p:txBody>
          <a:bodyPr spcFirstLastPara="1"/>
          <a:lstStyle>
            <a:lvl1pPr lvl="0" algn="l">
              <a:spcBef>
                <a:spcPts val="0"/>
              </a:spcBef>
              <a:spcAft>
                <a:spcPts val="0"/>
              </a:spcAft>
              <a:buClr>
                <a:srgbClr val="3F3F3F"/>
              </a:buClr>
              <a:buSzPts val="1800"/>
              <a:buNone/>
              <a:defRPr b="1">
                <a:solidFill>
                  <a:srgbClr val="003B6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21" name="Google Shape;21;p3"/>
          <p:cNvSpPr txBox="1">
            <a:spLocks noGrp="1"/>
          </p:cNvSpPr>
          <p:nvPr>
            <p:ph type="body" idx="1"/>
          </p:nvPr>
        </p:nvSpPr>
        <p:spPr>
          <a:xfrm>
            <a:off x="609599" y="1600201"/>
            <a:ext cx="8741044" cy="4525963"/>
          </a:xfrm>
          <a:prstGeom prst="rect">
            <a:avLst/>
          </a:prstGeom>
          <a:noFill/>
          <a:ln>
            <a:noFill/>
          </a:ln>
        </p:spPr>
        <p:txBody>
          <a:bodyPr spcFirstLastPara="1"/>
          <a:lstStyle>
            <a:lvl1pPr marL="241294" lvl="0" indent="-232828" algn="l">
              <a:spcBef>
                <a:spcPts val="480"/>
              </a:spcBef>
              <a:spcAft>
                <a:spcPts val="0"/>
              </a:spcAft>
              <a:buClr>
                <a:srgbClr val="FF7840"/>
              </a:buClr>
              <a:buSzPts val="1800"/>
              <a:buChar char="•"/>
              <a:tabLst/>
              <a:defRPr>
                <a:solidFill>
                  <a:schemeClr val="tx1"/>
                </a:solidFill>
              </a:defRPr>
            </a:lvl1pPr>
            <a:lvl2pPr marL="1219170" lvl="1" indent="-457189" algn="l">
              <a:spcBef>
                <a:spcPts val="800"/>
              </a:spcBef>
              <a:spcAft>
                <a:spcPts val="0"/>
              </a:spcAft>
              <a:buClr>
                <a:srgbClr val="3F3F3F"/>
              </a:buClr>
              <a:buSzPts val="1800"/>
              <a:buChar char="–"/>
              <a:defRPr/>
            </a:lvl2pPr>
            <a:lvl3pPr marL="1828754" lvl="2" indent="-457189" algn="l">
              <a:spcBef>
                <a:spcPts val="480"/>
              </a:spcBef>
              <a:spcAft>
                <a:spcPts val="0"/>
              </a:spcAft>
              <a:buClr>
                <a:srgbClr val="3F3F3F"/>
              </a:buClr>
              <a:buSzPts val="1800"/>
              <a:buChar char="•"/>
              <a:defRPr/>
            </a:lvl3pPr>
            <a:lvl4pPr marL="2438339" lvl="3" indent="-457189" algn="l">
              <a:spcBef>
                <a:spcPts val="480"/>
              </a:spcBef>
              <a:spcAft>
                <a:spcPts val="0"/>
              </a:spcAft>
              <a:buClr>
                <a:srgbClr val="3F3F3F"/>
              </a:buClr>
              <a:buSzPts val="1800"/>
              <a:buChar char="–"/>
              <a:defRPr/>
            </a:lvl4pPr>
            <a:lvl5pPr marL="3047924" lvl="4" indent="-457189" algn="l">
              <a:spcBef>
                <a:spcPts val="480"/>
              </a:spcBef>
              <a:spcAft>
                <a:spcPts val="0"/>
              </a:spcAft>
              <a:buClr>
                <a:srgbClr val="3F3F3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Edit Master text styles</a:t>
            </a:r>
          </a:p>
        </p:txBody>
      </p:sp>
      <p:sp>
        <p:nvSpPr>
          <p:cNvPr id="6" name="Google Shape;22;p3"/>
          <p:cNvSpPr txBox="1">
            <a:spLocks noGrp="1"/>
          </p:cNvSpPr>
          <p:nvPr>
            <p:ph type="sldNum" idx="10"/>
          </p:nvPr>
        </p:nvSpPr>
        <p:spPr/>
        <p:txBody>
          <a:bodyPr/>
          <a:lstStyle>
            <a:lvl1pPr>
              <a:defRPr/>
            </a:lvl1pPr>
          </a:lstStyle>
          <a:p>
            <a:fld id="{C368D973-3A5D-4C0E-8D93-6550D32D2E08}" type="slidenum">
              <a:rPr lang="en-GB" altLang="en-US"/>
              <a:pPr/>
              <a:t>‹#›</a:t>
            </a:fld>
            <a:endParaRPr lang="en-US" altLang="en-US"/>
          </a:p>
        </p:txBody>
      </p:sp>
      <p:sp>
        <p:nvSpPr>
          <p:cNvPr id="7" name="Google Shape;23;p3"/>
          <p:cNvSpPr txBox="1">
            <a:spLocks noGrp="1"/>
          </p:cNvSpPr>
          <p:nvPr>
            <p:ph type="dt" idx="11"/>
          </p:nvPr>
        </p:nvSpPr>
        <p:spPr/>
        <p:txBody>
          <a:bodyPr/>
          <a:lstStyle>
            <a:lvl1pPr>
              <a:defRPr/>
            </a:lvl1pPr>
          </a:lstStyle>
          <a:p>
            <a:endParaRPr lang="en-US" altLang="en-US"/>
          </a:p>
        </p:txBody>
      </p:sp>
    </p:spTree>
    <p:extLst>
      <p:ext uri="{BB962C8B-B14F-4D97-AF65-F5344CB8AC3E}">
        <p14:creationId xmlns:p14="http://schemas.microsoft.com/office/powerpoint/2010/main" val="3164051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reserve="1">
  <p:cSld name="1_Title and Content">
    <p:spTree>
      <p:nvGrpSpPr>
        <p:cNvPr id="1" name="Shape 19"/>
        <p:cNvGrpSpPr/>
        <p:nvPr/>
      </p:nvGrpSpPr>
      <p:grpSpPr>
        <a:xfrm>
          <a:off x="0" y="0"/>
          <a:ext cx="0" cy="0"/>
          <a:chOff x="0" y="0"/>
          <a:chExt cx="0" cy="0"/>
        </a:xfrm>
      </p:grpSpPr>
      <p:pic>
        <p:nvPicPr>
          <p:cNvPr id="4" name="Picture 5" descr="A picture containing drawing&#10;&#10;Description automatically generat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 picture containing drawing&#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10901" y="6098117"/>
            <a:ext cx="766233"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oogle Shape;20;p3"/>
          <p:cNvSpPr txBox="1">
            <a:spLocks noGrp="1"/>
          </p:cNvSpPr>
          <p:nvPr>
            <p:ph type="title"/>
          </p:nvPr>
        </p:nvSpPr>
        <p:spPr>
          <a:xfrm>
            <a:off x="609600" y="265997"/>
            <a:ext cx="9598617" cy="1143000"/>
          </a:xfrm>
          <a:prstGeom prst="rect">
            <a:avLst/>
          </a:prstGeom>
          <a:noFill/>
          <a:ln>
            <a:noFill/>
          </a:ln>
        </p:spPr>
        <p:txBody>
          <a:bodyPr spcFirstLastPara="1"/>
          <a:lstStyle>
            <a:lvl1pPr lvl="0" algn="l">
              <a:spcBef>
                <a:spcPts val="0"/>
              </a:spcBef>
              <a:spcAft>
                <a:spcPts val="0"/>
              </a:spcAft>
              <a:buClr>
                <a:srgbClr val="3F3F3F"/>
              </a:buClr>
              <a:buSzPts val="1800"/>
              <a:buNone/>
              <a:defRPr b="1">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21" name="Google Shape;21;p3"/>
          <p:cNvSpPr txBox="1">
            <a:spLocks noGrp="1"/>
          </p:cNvSpPr>
          <p:nvPr>
            <p:ph type="body" idx="1"/>
          </p:nvPr>
        </p:nvSpPr>
        <p:spPr>
          <a:xfrm>
            <a:off x="609599" y="1600201"/>
            <a:ext cx="9474631" cy="4525963"/>
          </a:xfrm>
          <a:prstGeom prst="rect">
            <a:avLst/>
          </a:prstGeom>
          <a:noFill/>
          <a:ln>
            <a:noFill/>
          </a:ln>
        </p:spPr>
        <p:txBody>
          <a:bodyPr spcFirstLastPara="1"/>
          <a:lstStyle>
            <a:lvl1pPr marL="241294" lvl="0" indent="-232828" algn="l">
              <a:spcBef>
                <a:spcPts val="480"/>
              </a:spcBef>
              <a:spcAft>
                <a:spcPts val="0"/>
              </a:spcAft>
              <a:buClr>
                <a:schemeClr val="bg1"/>
              </a:buClr>
              <a:buSzPts val="1800"/>
              <a:buChar char="•"/>
              <a:tabLst/>
              <a:defRPr>
                <a:solidFill>
                  <a:schemeClr val="bg1"/>
                </a:solidFill>
              </a:defRPr>
            </a:lvl1pPr>
            <a:lvl2pPr marL="1219170" lvl="1" indent="-457189" algn="l">
              <a:spcBef>
                <a:spcPts val="800"/>
              </a:spcBef>
              <a:spcAft>
                <a:spcPts val="0"/>
              </a:spcAft>
              <a:buClr>
                <a:srgbClr val="3F3F3F"/>
              </a:buClr>
              <a:buSzPts val="1800"/>
              <a:buChar char="–"/>
              <a:defRPr/>
            </a:lvl2pPr>
            <a:lvl3pPr marL="1828754" lvl="2" indent="-457189" algn="l">
              <a:spcBef>
                <a:spcPts val="480"/>
              </a:spcBef>
              <a:spcAft>
                <a:spcPts val="0"/>
              </a:spcAft>
              <a:buClr>
                <a:srgbClr val="3F3F3F"/>
              </a:buClr>
              <a:buSzPts val="1800"/>
              <a:buChar char="•"/>
              <a:defRPr/>
            </a:lvl3pPr>
            <a:lvl4pPr marL="2438339" lvl="3" indent="-457189" algn="l">
              <a:spcBef>
                <a:spcPts val="480"/>
              </a:spcBef>
              <a:spcAft>
                <a:spcPts val="0"/>
              </a:spcAft>
              <a:buClr>
                <a:srgbClr val="3F3F3F"/>
              </a:buClr>
              <a:buSzPts val="1800"/>
              <a:buChar char="–"/>
              <a:defRPr/>
            </a:lvl4pPr>
            <a:lvl5pPr marL="3047924" lvl="4" indent="-457189" algn="l">
              <a:spcBef>
                <a:spcPts val="480"/>
              </a:spcBef>
              <a:spcAft>
                <a:spcPts val="0"/>
              </a:spcAft>
              <a:buClr>
                <a:srgbClr val="3F3F3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Edit Master text styles</a:t>
            </a:r>
          </a:p>
        </p:txBody>
      </p:sp>
      <p:sp>
        <p:nvSpPr>
          <p:cNvPr id="6" name="Google Shape;22;p3"/>
          <p:cNvSpPr txBox="1">
            <a:spLocks noGrp="1"/>
          </p:cNvSpPr>
          <p:nvPr>
            <p:ph type="sldNum" idx="10"/>
          </p:nvPr>
        </p:nvSpPr>
        <p:spPr/>
        <p:txBody>
          <a:bodyPr/>
          <a:lstStyle>
            <a:lvl1pPr>
              <a:defRPr>
                <a:solidFill>
                  <a:schemeClr val="bg1"/>
                </a:solidFill>
              </a:defRPr>
            </a:lvl1pPr>
          </a:lstStyle>
          <a:p>
            <a:fld id="{C5FE33AB-B659-4692-85E6-579430F78856}" type="slidenum">
              <a:rPr lang="en-GB" altLang="en-US"/>
              <a:pPr/>
              <a:t>‹#›</a:t>
            </a:fld>
            <a:endParaRPr lang="en-GB" altLang="en-US"/>
          </a:p>
        </p:txBody>
      </p:sp>
      <p:sp>
        <p:nvSpPr>
          <p:cNvPr id="7" name="Google Shape;23;p3"/>
          <p:cNvSpPr txBox="1">
            <a:spLocks noGrp="1"/>
          </p:cNvSpPr>
          <p:nvPr>
            <p:ph type="dt" idx="11"/>
          </p:nvPr>
        </p:nvSpPr>
        <p:spPr/>
        <p:txBody>
          <a:bodyPr/>
          <a:lstStyle>
            <a:lvl1pPr>
              <a:defRPr>
                <a:solidFill>
                  <a:schemeClr val="bg1"/>
                </a:solidFill>
              </a:defRPr>
            </a:lvl1pPr>
          </a:lstStyle>
          <a:p>
            <a:endParaRPr lang="en-GB" altLang="en-US"/>
          </a:p>
        </p:txBody>
      </p:sp>
    </p:spTree>
    <p:extLst>
      <p:ext uri="{BB962C8B-B14F-4D97-AF65-F5344CB8AC3E}">
        <p14:creationId xmlns:p14="http://schemas.microsoft.com/office/powerpoint/2010/main" val="917067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10;p1"/>
          <p:cNvSpPr txBox="1">
            <a:spLocks noGrp="1"/>
          </p:cNvSpPr>
          <p:nvPr>
            <p:ph type="title"/>
          </p:nvPr>
        </p:nvSpPr>
        <p:spPr bwMode="auto">
          <a:xfrm>
            <a:off x="609600" y="2667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p>
            <a:pPr lvl="0"/>
            <a:endParaRPr lang="en-US" altLang="en-US">
              <a:sym typeface="Arial" panose="020B0604020202020204" pitchFamily="34" charset="0"/>
            </a:endParaRPr>
          </a:p>
        </p:txBody>
      </p:sp>
      <p:sp>
        <p:nvSpPr>
          <p:cNvPr id="1027" name="Google Shape;11;p1"/>
          <p:cNvSpPr txBox="1">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en-US" altLang="en-US">
              <a:sym typeface="Arial" panose="020B0604020202020204" pitchFamily="34" charset="0"/>
            </a:endParaRPr>
          </a:p>
        </p:txBody>
      </p:sp>
      <p:sp>
        <p:nvSpPr>
          <p:cNvPr id="1028" name="Google Shape;12;p1"/>
          <p:cNvSpPr txBox="1">
            <a:spLocks noGrp="1"/>
          </p:cNvSpPr>
          <p:nvPr>
            <p:ph type="dt" idx="10"/>
          </p:nvPr>
        </p:nvSpPr>
        <p:spPr bwMode="auto">
          <a:xfrm>
            <a:off x="1219200" y="6297085"/>
            <a:ext cx="1515533" cy="36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lvl1pPr eaLnBrk="1" hangingPunct="1">
              <a:buClr>
                <a:srgbClr val="000000"/>
              </a:buClr>
              <a:buSzPts val="1400"/>
              <a:buFont typeface="Arial" panose="020B0604020202020204" pitchFamily="34" charset="0"/>
              <a:buNone/>
              <a:defRPr sz="1200">
                <a:solidFill>
                  <a:srgbClr val="BFBFBF"/>
                </a:solidFill>
              </a:defRPr>
            </a:lvl1pPr>
          </a:lstStyle>
          <a:p>
            <a:endParaRPr lang="en-GB"/>
          </a:p>
        </p:txBody>
      </p:sp>
      <p:sp>
        <p:nvSpPr>
          <p:cNvPr id="1029" name="Google Shape;13;p1"/>
          <p:cNvSpPr txBox="1">
            <a:spLocks noGrp="1"/>
          </p:cNvSpPr>
          <p:nvPr>
            <p:ph type="sldNum" idx="12"/>
          </p:nvPr>
        </p:nvSpPr>
        <p:spPr bwMode="auto">
          <a:xfrm>
            <a:off x="609600" y="6297085"/>
            <a:ext cx="609600" cy="36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lvl1pPr eaLnBrk="1" hangingPunct="1">
              <a:buClr>
                <a:srgbClr val="000000"/>
              </a:buClr>
              <a:buFont typeface="Arial" panose="020B0604020202020204" pitchFamily="34" charset="0"/>
              <a:buNone/>
              <a:defRPr sz="1200">
                <a:solidFill>
                  <a:srgbClr val="BFBFBF"/>
                </a:solidFill>
              </a:defRPr>
            </a:lvl1p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64046839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sldNum="0" hdr="0" ftr="0" dt="0"/>
  <p:txStyles>
    <p:titleStyle>
      <a:defPPr marR="0" lvl="0" algn="l" rtl="0">
        <a:lnSpc>
          <a:spcPct val="100000"/>
        </a:lnSpc>
        <a:spcBef>
          <a:spcPts val="0"/>
        </a:spcBef>
        <a:spcAft>
          <a:spcPts val="0"/>
        </a:spcAft>
      </a:defPPr>
      <a:lvl1pPr algn="l" rtl="0" eaLnBrk="1" fontAlgn="base" hangingPunct="1">
        <a:spcBef>
          <a:spcPct val="0"/>
        </a:spcBef>
        <a:spcAft>
          <a:spcPct val="0"/>
        </a:spcAft>
        <a:buClr>
          <a:srgbClr val="000000"/>
        </a:buClr>
        <a:buFont typeface="Arial" panose="020B0604020202020204" pitchFamily="34" charset="0"/>
        <a:defRPr sz="1867" b="1">
          <a:solidFill>
            <a:srgbClr val="003B61"/>
          </a:solidFill>
          <a:latin typeface="Arial"/>
          <a:ea typeface="Arial"/>
          <a:cs typeface="Arial"/>
          <a:sym typeface="Arial" panose="020B0604020202020204" pitchFamily="34" charset="0"/>
        </a:defRPr>
      </a:lvl1pPr>
      <a:lvl2pPr lvl="1" algn="l" rtl="0" eaLnBrk="1" fontAlgn="base" hangingPunct="1">
        <a:spcBef>
          <a:spcPct val="0"/>
        </a:spcBef>
        <a:spcAft>
          <a:spcPct val="0"/>
        </a:spcAft>
        <a:buClr>
          <a:srgbClr val="000000"/>
        </a:buClr>
        <a:buFont typeface="Arial" panose="020B0604020202020204" pitchFamily="34" charset="0"/>
        <a:defRPr sz="1867" b="1">
          <a:solidFill>
            <a:srgbClr val="003B61"/>
          </a:solidFill>
          <a:latin typeface="Arial"/>
          <a:ea typeface="Arial"/>
          <a:cs typeface="Arial"/>
          <a:sym typeface="Arial" panose="020B0604020202020204" pitchFamily="34" charset="0"/>
        </a:defRPr>
      </a:lvl2pPr>
      <a:lvl3pPr lvl="2" algn="l" rtl="0" eaLnBrk="1" fontAlgn="base" hangingPunct="1">
        <a:spcBef>
          <a:spcPct val="0"/>
        </a:spcBef>
        <a:spcAft>
          <a:spcPct val="0"/>
        </a:spcAft>
        <a:buClr>
          <a:srgbClr val="000000"/>
        </a:buClr>
        <a:buFont typeface="Arial" panose="020B0604020202020204" pitchFamily="34" charset="0"/>
        <a:defRPr sz="1867" b="1">
          <a:solidFill>
            <a:srgbClr val="003B61"/>
          </a:solidFill>
          <a:latin typeface="Arial"/>
          <a:ea typeface="Arial"/>
          <a:cs typeface="Arial"/>
          <a:sym typeface="Arial" panose="020B0604020202020204" pitchFamily="34" charset="0"/>
        </a:defRPr>
      </a:lvl3pPr>
      <a:lvl4pPr lvl="3" algn="l" rtl="0" eaLnBrk="1" fontAlgn="base" hangingPunct="1">
        <a:spcBef>
          <a:spcPct val="0"/>
        </a:spcBef>
        <a:spcAft>
          <a:spcPct val="0"/>
        </a:spcAft>
        <a:buClr>
          <a:srgbClr val="000000"/>
        </a:buClr>
        <a:buFont typeface="Arial" panose="020B0604020202020204" pitchFamily="34" charset="0"/>
        <a:defRPr sz="1867" b="1">
          <a:solidFill>
            <a:srgbClr val="003B61"/>
          </a:solidFill>
          <a:latin typeface="Arial"/>
          <a:ea typeface="Arial"/>
          <a:cs typeface="Arial"/>
          <a:sym typeface="Arial" panose="020B0604020202020204" pitchFamily="34" charset="0"/>
        </a:defRPr>
      </a:lvl4pPr>
      <a:lvl5pPr lvl="4" algn="l" rtl="0" eaLnBrk="1" fontAlgn="base" hangingPunct="1">
        <a:spcBef>
          <a:spcPct val="0"/>
        </a:spcBef>
        <a:spcAft>
          <a:spcPct val="0"/>
        </a:spcAft>
        <a:buClr>
          <a:srgbClr val="000000"/>
        </a:buClr>
        <a:buFont typeface="Arial" panose="020B0604020202020204" pitchFamily="34" charset="0"/>
        <a:defRPr sz="1867" b="1">
          <a:solidFill>
            <a:srgbClr val="003B61"/>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1" fontAlgn="base" hangingPunct="1">
        <a:spcBef>
          <a:spcPct val="0"/>
        </a:spcBef>
        <a:spcAft>
          <a:spcPct val="0"/>
        </a:spcAft>
        <a:buClr>
          <a:srgbClr val="FF7840"/>
        </a:buClr>
        <a:buFont typeface="Arial" panose="020B0604020202020204" pitchFamily="34" charset="0"/>
        <a:defRPr sz="1867">
          <a:solidFill>
            <a:schemeClr val="tx1"/>
          </a:solidFill>
          <a:latin typeface="Arial"/>
          <a:ea typeface="Arial"/>
          <a:cs typeface="Arial"/>
          <a:sym typeface="Arial" panose="020B0604020202020204" pitchFamily="34" charset="0"/>
        </a:defRPr>
      </a:lvl1pPr>
      <a:lvl2pPr lvl="1" algn="l" rtl="0" eaLnBrk="1" fontAlgn="base" hangingPunct="1">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2pPr>
      <a:lvl3pPr lvl="2" algn="l" rtl="0" eaLnBrk="1" fontAlgn="base" hangingPunct="1">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3pPr>
      <a:lvl4pPr lvl="3" algn="l" rtl="0" eaLnBrk="1" fontAlgn="base" hangingPunct="1">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4pPr>
      <a:lvl5pPr lvl="4" algn="l" rtl="0" eaLnBrk="1" fontAlgn="base" hangingPunct="1">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5.JPG"/><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GB" b="1"/>
              <a:t>Apprenticeships</a:t>
            </a:r>
            <a:endParaRPr b="1"/>
          </a:p>
        </p:txBody>
      </p:sp>
      <p:sp>
        <p:nvSpPr>
          <p:cNvPr id="2" name="Text Placeholder 1"/>
          <p:cNvSpPr>
            <a:spLocks noGrp="1"/>
          </p:cNvSpPr>
          <p:nvPr>
            <p:ph type="body" sz="quarter" idx="13"/>
          </p:nvPr>
        </p:nvSpPr>
        <p:spPr/>
        <p:txBody>
          <a:bodyPr/>
          <a:lstStyle/>
          <a:p>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4400"/>
              <a:buFont typeface="Calibri"/>
              <a:buNone/>
            </a:pPr>
            <a:r>
              <a:rPr lang="en-GB" sz="3200" dirty="0">
                <a:solidFill>
                  <a:srgbClr val="002060"/>
                </a:solidFill>
              </a:rPr>
              <a:t>Apprenticeship levels</a:t>
            </a:r>
            <a:endParaRPr sz="3200" dirty="0">
              <a:solidFill>
                <a:srgbClr val="002060"/>
              </a:solidFill>
            </a:endParaRPr>
          </a:p>
        </p:txBody>
      </p:sp>
      <p:sp>
        <p:nvSpPr>
          <p:cNvPr id="104" name="Google Shape;104;p2"/>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57200" indent="-457200">
              <a:lnSpc>
                <a:spcPct val="80000"/>
              </a:lnSpc>
              <a:spcBef>
                <a:spcPts val="0"/>
              </a:spcBef>
              <a:buClr>
                <a:schemeClr val="accent1"/>
              </a:buClr>
              <a:buSzPts val="2590"/>
            </a:pPr>
            <a:r>
              <a:rPr lang="en-GB" sz="2590" dirty="0">
                <a:solidFill>
                  <a:srgbClr val="002060"/>
                </a:solidFill>
              </a:rPr>
              <a:t>Degree apprenticeships - equivalent to a bachelor's degree or masters</a:t>
            </a:r>
            <a:endParaRPr dirty="0">
              <a:solidFill>
                <a:srgbClr val="002060"/>
              </a:solidFill>
            </a:endParaRPr>
          </a:p>
          <a:p>
            <a:pPr marL="621665" lvl="0" indent="-457200" algn="l" rtl="0">
              <a:lnSpc>
                <a:spcPct val="80000"/>
              </a:lnSpc>
              <a:spcBef>
                <a:spcPts val="1000"/>
              </a:spcBef>
              <a:spcAft>
                <a:spcPts val="0"/>
              </a:spcAft>
              <a:buClr>
                <a:schemeClr val="dk1"/>
              </a:buClr>
              <a:buSzPts val="2590"/>
              <a:buFont typeface="Wingdings" panose="05000000000000000000" pitchFamily="2" charset="2"/>
              <a:buChar char="§"/>
            </a:pPr>
            <a:endParaRPr sz="2590" dirty="0">
              <a:solidFill>
                <a:srgbClr val="002060"/>
              </a:solidFill>
            </a:endParaRPr>
          </a:p>
          <a:p>
            <a:pPr marL="457200" indent="-457200">
              <a:lnSpc>
                <a:spcPct val="80000"/>
              </a:lnSpc>
              <a:spcBef>
                <a:spcPts val="1000"/>
              </a:spcBef>
              <a:buClr>
                <a:schemeClr val="accent1"/>
              </a:buClr>
              <a:buSzPts val="2590"/>
            </a:pPr>
            <a:r>
              <a:rPr lang="en-GB" sz="2590" dirty="0">
                <a:solidFill>
                  <a:srgbClr val="002060"/>
                </a:solidFill>
              </a:rPr>
              <a:t>Higher apprenticeships  - equivalent to NVQ level 4, HND or foundation degree</a:t>
            </a:r>
            <a:endParaRPr dirty="0">
              <a:solidFill>
                <a:srgbClr val="002060"/>
              </a:solidFill>
            </a:endParaRPr>
          </a:p>
          <a:p>
            <a:pPr marL="621665" lvl="0" indent="-457200" algn="l" rtl="0">
              <a:lnSpc>
                <a:spcPct val="80000"/>
              </a:lnSpc>
              <a:spcBef>
                <a:spcPts val="1000"/>
              </a:spcBef>
              <a:spcAft>
                <a:spcPts val="0"/>
              </a:spcAft>
              <a:buClr>
                <a:schemeClr val="dk1"/>
              </a:buClr>
              <a:buSzPts val="2590"/>
              <a:buFont typeface="Wingdings" panose="05000000000000000000" pitchFamily="2" charset="2"/>
              <a:buChar char="§"/>
            </a:pPr>
            <a:endParaRPr sz="2590" dirty="0">
              <a:solidFill>
                <a:srgbClr val="002060"/>
              </a:solidFill>
            </a:endParaRPr>
          </a:p>
          <a:p>
            <a:pPr marL="457200" indent="-457200">
              <a:lnSpc>
                <a:spcPct val="80000"/>
              </a:lnSpc>
              <a:spcBef>
                <a:spcPts val="1000"/>
              </a:spcBef>
              <a:buClr>
                <a:schemeClr val="accent1"/>
              </a:buClr>
              <a:buSzPts val="2590"/>
            </a:pPr>
            <a:r>
              <a:rPr lang="en-GB" sz="2590">
                <a:solidFill>
                  <a:srgbClr val="002060"/>
                </a:solidFill>
              </a:rPr>
              <a:t>Standard </a:t>
            </a:r>
            <a:r>
              <a:rPr lang="en-GB" sz="2590" dirty="0">
                <a:solidFill>
                  <a:srgbClr val="002060"/>
                </a:solidFill>
              </a:rPr>
              <a:t>apprenticeships - equivalent to a level 3 qualification (2 A level passes)</a:t>
            </a:r>
            <a:endParaRPr dirty="0">
              <a:solidFill>
                <a:srgbClr val="002060"/>
              </a:solidFill>
            </a:endParaRPr>
          </a:p>
          <a:p>
            <a:pPr marL="621665" lvl="0" indent="-457200" algn="l" rtl="0">
              <a:lnSpc>
                <a:spcPct val="80000"/>
              </a:lnSpc>
              <a:spcBef>
                <a:spcPts val="1000"/>
              </a:spcBef>
              <a:spcAft>
                <a:spcPts val="0"/>
              </a:spcAft>
              <a:buClr>
                <a:schemeClr val="dk1"/>
              </a:buClr>
              <a:buSzPts val="2590"/>
              <a:buFont typeface="Wingdings" panose="05000000000000000000" pitchFamily="2" charset="2"/>
              <a:buChar char="§"/>
            </a:pPr>
            <a:endParaRPr sz="2590" dirty="0">
              <a:solidFill>
                <a:srgbClr val="002060"/>
              </a:solidFill>
            </a:endParaRPr>
          </a:p>
          <a:p>
            <a:pPr marL="457200" indent="-457200">
              <a:lnSpc>
                <a:spcPct val="80000"/>
              </a:lnSpc>
              <a:spcBef>
                <a:spcPts val="1000"/>
              </a:spcBef>
              <a:buClr>
                <a:schemeClr val="accent1"/>
              </a:buClr>
              <a:buSzPts val="2590"/>
            </a:pPr>
            <a:r>
              <a:rPr lang="en-GB" sz="2590" dirty="0">
                <a:solidFill>
                  <a:srgbClr val="002060"/>
                </a:solidFill>
              </a:rPr>
              <a:t>Foundation apprenticeships - equivalent to a level 2 qualifications (5 GCSE passes)</a:t>
            </a:r>
            <a:endParaRPr dirty="0">
              <a:solidFill>
                <a:srgbClr val="002060"/>
              </a:solidFill>
            </a:endParaRPr>
          </a:p>
          <a:p>
            <a:pPr marL="621665" lvl="0" indent="-457200" algn="l" rtl="0">
              <a:lnSpc>
                <a:spcPct val="80000"/>
              </a:lnSpc>
              <a:spcBef>
                <a:spcPts val="1000"/>
              </a:spcBef>
              <a:spcAft>
                <a:spcPts val="0"/>
              </a:spcAft>
              <a:buClr>
                <a:schemeClr val="dk1"/>
              </a:buClr>
              <a:buSzPts val="2590"/>
              <a:buFont typeface="Wingdings" panose="05000000000000000000" pitchFamily="2" charset="2"/>
              <a:buChar char="§"/>
            </a:pPr>
            <a:endParaRPr sz="259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4400"/>
              <a:buFont typeface="Calibri"/>
              <a:buNone/>
            </a:pPr>
            <a:r>
              <a:rPr lang="en-GB" sz="3200" dirty="0">
                <a:solidFill>
                  <a:srgbClr val="002060"/>
                </a:solidFill>
              </a:rPr>
              <a:t>Case studies</a:t>
            </a:r>
            <a:endParaRPr sz="3200" dirty="0">
              <a:solidFill>
                <a:srgbClr val="002060"/>
              </a:solidFill>
            </a:endParaRPr>
          </a:p>
        </p:txBody>
      </p:sp>
      <p:sp>
        <p:nvSpPr>
          <p:cNvPr id="110" name="Google Shape;110;p3"/>
          <p:cNvSpPr txBox="1">
            <a:spLocks noGrp="1"/>
          </p:cNvSpPr>
          <p:nvPr>
            <p:ph type="body" idx="1"/>
          </p:nvPr>
        </p:nvSpPr>
        <p:spPr>
          <a:xfrm>
            <a:off x="609600" y="1600201"/>
            <a:ext cx="4129454" cy="4525963"/>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chemeClr val="dk1"/>
              </a:buClr>
              <a:buSzPts val="2170"/>
              <a:buNone/>
            </a:pPr>
            <a:r>
              <a:rPr lang="en-GB" sz="1800" dirty="0">
                <a:solidFill>
                  <a:srgbClr val="002060"/>
                </a:solidFill>
              </a:rPr>
              <a:t>Jane is a student studying A levels in her sixth form in Cardiff. She does maths, chemistry and physics, and is expected to achieve BBB. She would like an engineering career and has decided to achieve this through an apprenticeship. </a:t>
            </a:r>
            <a:endParaRPr sz="1800" dirty="0">
              <a:solidFill>
                <a:srgbClr val="002060"/>
              </a:solidFill>
            </a:endParaRPr>
          </a:p>
          <a:p>
            <a:pPr marL="0" lvl="0" indent="0" algn="l" rtl="0">
              <a:lnSpc>
                <a:spcPct val="70000"/>
              </a:lnSpc>
              <a:spcBef>
                <a:spcPts val="1000"/>
              </a:spcBef>
              <a:spcAft>
                <a:spcPts val="0"/>
              </a:spcAft>
              <a:buClr>
                <a:schemeClr val="dk1"/>
              </a:buClr>
              <a:buSzPts val="2170"/>
              <a:buNone/>
            </a:pPr>
            <a:endParaRPr sz="1800" dirty="0"/>
          </a:p>
          <a:p>
            <a:pPr marL="0" lvl="0" indent="0" algn="l" rtl="0">
              <a:lnSpc>
                <a:spcPct val="70000"/>
              </a:lnSpc>
              <a:spcBef>
                <a:spcPts val="1000"/>
              </a:spcBef>
              <a:spcAft>
                <a:spcPts val="0"/>
              </a:spcAft>
              <a:buClr>
                <a:schemeClr val="dk1"/>
              </a:buClr>
              <a:buSzPts val="2170"/>
              <a:buNone/>
            </a:pPr>
            <a:endParaRPr sz="1800" dirty="0"/>
          </a:p>
          <a:p>
            <a:pPr marL="0" lvl="0" indent="0" algn="l" rtl="0">
              <a:lnSpc>
                <a:spcPct val="70000"/>
              </a:lnSpc>
              <a:spcBef>
                <a:spcPts val="1000"/>
              </a:spcBef>
              <a:spcAft>
                <a:spcPts val="0"/>
              </a:spcAft>
              <a:buClr>
                <a:schemeClr val="dk1"/>
              </a:buClr>
              <a:buSzPts val="2170"/>
              <a:buNone/>
            </a:pPr>
            <a:r>
              <a:rPr lang="en-GB" sz="1800" dirty="0">
                <a:solidFill>
                  <a:srgbClr val="002060"/>
                </a:solidFill>
              </a:rPr>
              <a:t>Sam is studying for his GCSEs in Aberystwyth, and will achieve level 4+ in 5 of these, including maths and English. He has recently done some work experience in a care home and would like a career in social care. He doesn’t want to do A Levels, but is keen to enter the workplace. </a:t>
            </a:r>
            <a:br>
              <a:rPr lang="en-GB" sz="2170" dirty="0">
                <a:solidFill>
                  <a:srgbClr val="002060"/>
                </a:solidFill>
              </a:rPr>
            </a:br>
            <a:endParaRPr sz="2170" dirty="0">
              <a:solidFill>
                <a:srgbClr val="002060"/>
              </a:solidFill>
            </a:endParaRPr>
          </a:p>
        </p:txBody>
      </p:sp>
      <p:sp>
        <p:nvSpPr>
          <p:cNvPr id="111" name="Google Shape;111;p3"/>
          <p:cNvSpPr txBox="1"/>
          <p:nvPr/>
        </p:nvSpPr>
        <p:spPr>
          <a:xfrm>
            <a:off x="5032025" y="1600201"/>
            <a:ext cx="4261446"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70000"/>
              </a:lnSpc>
              <a:spcBef>
                <a:spcPts val="0"/>
              </a:spcBef>
              <a:spcAft>
                <a:spcPts val="0"/>
              </a:spcAft>
              <a:buClr>
                <a:schemeClr val="dk1"/>
              </a:buClr>
              <a:buSzPts val="1960"/>
              <a:buFont typeface="Arial"/>
              <a:buNone/>
            </a:pPr>
            <a:r>
              <a:rPr lang="en-GB" sz="1800" b="0" i="0" u="none" strike="noStrike" cap="none" dirty="0">
                <a:solidFill>
                  <a:srgbClr val="002060"/>
                </a:solidFill>
                <a:latin typeface="+mn-lt"/>
                <a:ea typeface="Calibri"/>
                <a:cs typeface="Calibri"/>
                <a:sym typeface="Calibri"/>
              </a:rPr>
              <a:t>Visit </a:t>
            </a:r>
            <a:r>
              <a:rPr lang="en-GB" sz="1800" b="0" i="0" u="none" strike="noStrike" cap="none" dirty="0" err="1">
                <a:solidFill>
                  <a:srgbClr val="002060"/>
                </a:solidFill>
                <a:latin typeface="+mn-lt"/>
                <a:ea typeface="Calibri"/>
                <a:cs typeface="Calibri"/>
                <a:sym typeface="Calibri"/>
              </a:rPr>
              <a:t>gov.wales</a:t>
            </a:r>
            <a:r>
              <a:rPr lang="en-GB" sz="1800" b="0" i="0" u="none" strike="noStrike" cap="none" dirty="0">
                <a:solidFill>
                  <a:srgbClr val="002060"/>
                </a:solidFill>
                <a:latin typeface="+mn-lt"/>
                <a:ea typeface="Calibri"/>
                <a:cs typeface="Calibri"/>
                <a:sym typeface="Calibri"/>
              </a:rPr>
              <a:t>/find-apprenticeship to support your research</a:t>
            </a:r>
            <a:endParaRPr sz="1800" dirty="0">
              <a:solidFill>
                <a:srgbClr val="002060"/>
              </a:solidFill>
              <a:latin typeface="+mn-lt"/>
            </a:endParaRPr>
          </a:p>
          <a:p>
            <a:pPr marL="0" marR="0" lvl="0" indent="0" algn="l" rtl="0">
              <a:lnSpc>
                <a:spcPct val="70000"/>
              </a:lnSpc>
              <a:spcBef>
                <a:spcPts val="1000"/>
              </a:spcBef>
              <a:spcAft>
                <a:spcPts val="0"/>
              </a:spcAft>
              <a:buClr>
                <a:schemeClr val="dk1"/>
              </a:buClr>
              <a:buSzPts val="1960"/>
              <a:buFont typeface="Arial"/>
              <a:buNone/>
            </a:pPr>
            <a:br>
              <a:rPr lang="en-GB" sz="1800" b="0" i="0" u="none" strike="noStrike" cap="none" dirty="0">
                <a:solidFill>
                  <a:srgbClr val="002060"/>
                </a:solidFill>
                <a:latin typeface="+mn-lt"/>
                <a:ea typeface="Calibri"/>
                <a:cs typeface="Calibri"/>
                <a:sym typeface="Calibri"/>
              </a:rPr>
            </a:br>
            <a:r>
              <a:rPr lang="en-GB" sz="1800" b="0" i="0" u="none" strike="noStrike" cap="none" dirty="0">
                <a:solidFill>
                  <a:srgbClr val="002060"/>
                </a:solidFill>
                <a:latin typeface="+mn-lt"/>
                <a:ea typeface="Calibri"/>
                <a:cs typeface="Calibri"/>
                <a:sym typeface="Calibri"/>
              </a:rPr>
              <a:t>Choose one apprenticeship your case study student could apply for</a:t>
            </a:r>
            <a:endParaRPr sz="1800" dirty="0">
              <a:solidFill>
                <a:srgbClr val="002060"/>
              </a:solidFill>
              <a:latin typeface="+mn-lt"/>
            </a:endParaRPr>
          </a:p>
          <a:p>
            <a:pPr marL="0" marR="0" lvl="0" indent="0" algn="l" rtl="0">
              <a:lnSpc>
                <a:spcPct val="70000"/>
              </a:lnSpc>
              <a:spcBef>
                <a:spcPts val="1000"/>
              </a:spcBef>
              <a:spcAft>
                <a:spcPts val="0"/>
              </a:spcAft>
              <a:buClr>
                <a:schemeClr val="dk1"/>
              </a:buClr>
              <a:buSzPts val="1960"/>
              <a:buFont typeface="Arial"/>
              <a:buNone/>
            </a:pPr>
            <a:endParaRPr sz="1800" b="0" i="0" u="none" strike="noStrike" cap="none" dirty="0">
              <a:solidFill>
                <a:srgbClr val="002060"/>
              </a:solidFill>
              <a:latin typeface="+mn-lt"/>
              <a:ea typeface="Calibri"/>
              <a:cs typeface="Calibri"/>
              <a:sym typeface="Calibri"/>
            </a:endParaRPr>
          </a:p>
          <a:p>
            <a:pPr marL="342900" marR="0" lvl="0" indent="-342900" algn="l" rtl="0">
              <a:lnSpc>
                <a:spcPct val="70000"/>
              </a:lnSpc>
              <a:spcBef>
                <a:spcPts val="1000"/>
              </a:spcBef>
              <a:spcAft>
                <a:spcPts val="0"/>
              </a:spcAft>
              <a:buClr>
                <a:schemeClr val="accent1"/>
              </a:buClr>
              <a:buSzPts val="1960"/>
              <a:buFont typeface="Arial" panose="020B0604020202020204" pitchFamily="34" charset="0"/>
              <a:buChar char="•"/>
            </a:pPr>
            <a:r>
              <a:rPr lang="en-GB" sz="1800" b="0" i="0" u="none" strike="noStrike" cap="none" dirty="0">
                <a:solidFill>
                  <a:srgbClr val="002060"/>
                </a:solidFill>
                <a:latin typeface="+mn-lt"/>
                <a:ea typeface="Calibri"/>
                <a:cs typeface="Calibri"/>
                <a:sym typeface="Calibri"/>
              </a:rPr>
              <a:t>What level apprenticeship is it?</a:t>
            </a:r>
            <a:endParaRPr lang="en-GB" sz="1800" dirty="0">
              <a:solidFill>
                <a:srgbClr val="002060"/>
              </a:solidFill>
              <a:latin typeface="+mn-lt"/>
              <a:ea typeface="Calibri"/>
            </a:endParaRPr>
          </a:p>
          <a:p>
            <a:pPr marL="342900" marR="0" lvl="0" indent="-342900" algn="l" rtl="0">
              <a:lnSpc>
                <a:spcPct val="70000"/>
              </a:lnSpc>
              <a:spcBef>
                <a:spcPts val="1000"/>
              </a:spcBef>
              <a:spcAft>
                <a:spcPts val="0"/>
              </a:spcAft>
              <a:buClr>
                <a:schemeClr val="accent1"/>
              </a:buClr>
              <a:buSzPts val="1960"/>
              <a:buFont typeface="Arial" panose="020B0604020202020204" pitchFamily="34" charset="0"/>
              <a:buChar char="•"/>
            </a:pPr>
            <a:r>
              <a:rPr lang="en-GB" sz="1800" b="0" i="0" u="none" strike="noStrike" cap="none" dirty="0">
                <a:solidFill>
                  <a:srgbClr val="002060"/>
                </a:solidFill>
                <a:latin typeface="+mn-lt"/>
                <a:ea typeface="Calibri"/>
                <a:cs typeface="Calibri"/>
                <a:sym typeface="Calibri"/>
              </a:rPr>
              <a:t>What are the entry requirements?</a:t>
            </a:r>
            <a:endParaRPr lang="en-GB" sz="1800" dirty="0">
              <a:solidFill>
                <a:srgbClr val="002060"/>
              </a:solidFill>
              <a:latin typeface="+mn-lt"/>
              <a:ea typeface="Calibri"/>
            </a:endParaRPr>
          </a:p>
          <a:p>
            <a:pPr marL="342900" marR="0" lvl="0" indent="-342900" algn="l" rtl="0">
              <a:lnSpc>
                <a:spcPct val="70000"/>
              </a:lnSpc>
              <a:spcBef>
                <a:spcPts val="1000"/>
              </a:spcBef>
              <a:spcAft>
                <a:spcPts val="0"/>
              </a:spcAft>
              <a:buClr>
                <a:schemeClr val="accent1"/>
              </a:buClr>
              <a:buSzPts val="1960"/>
              <a:buFont typeface="Arial" panose="020B0604020202020204" pitchFamily="34" charset="0"/>
              <a:buChar char="•"/>
            </a:pPr>
            <a:r>
              <a:rPr lang="en-GB" sz="1800" b="0" i="0" u="none" strike="noStrike" cap="none" dirty="0">
                <a:solidFill>
                  <a:srgbClr val="002060"/>
                </a:solidFill>
                <a:latin typeface="+mn-lt"/>
                <a:ea typeface="Calibri"/>
                <a:cs typeface="Calibri"/>
                <a:sym typeface="Calibri"/>
              </a:rPr>
              <a:t>What qualification and experience will they gain?</a:t>
            </a:r>
            <a:endParaRPr lang="en-GB" sz="1800" dirty="0">
              <a:solidFill>
                <a:srgbClr val="002060"/>
              </a:solidFill>
              <a:latin typeface="+mn-lt"/>
              <a:ea typeface="Calibri"/>
            </a:endParaRPr>
          </a:p>
          <a:p>
            <a:pPr marL="342900" marR="0" lvl="0" indent="-342900" algn="l" rtl="0">
              <a:lnSpc>
                <a:spcPct val="70000"/>
              </a:lnSpc>
              <a:spcBef>
                <a:spcPts val="1000"/>
              </a:spcBef>
              <a:spcAft>
                <a:spcPts val="0"/>
              </a:spcAft>
              <a:buClr>
                <a:schemeClr val="accent1"/>
              </a:buClr>
              <a:buSzPts val="1960"/>
              <a:buFont typeface="Arial" panose="020B0604020202020204" pitchFamily="34" charset="0"/>
              <a:buChar char="•"/>
            </a:pPr>
            <a:r>
              <a:rPr lang="en-GB" sz="1800" b="0" i="0" u="none" strike="noStrike" cap="none" dirty="0">
                <a:solidFill>
                  <a:srgbClr val="002060"/>
                </a:solidFill>
                <a:latin typeface="+mn-lt"/>
                <a:ea typeface="Calibri"/>
                <a:cs typeface="Calibri"/>
                <a:sym typeface="Calibri"/>
              </a:rPr>
              <a:t>How much will they earn?</a:t>
            </a:r>
            <a:endParaRPr lang="en-GB" sz="1800" dirty="0">
              <a:solidFill>
                <a:srgbClr val="002060"/>
              </a:solidFill>
              <a:latin typeface="+mn-lt"/>
              <a:ea typeface="Calibri"/>
            </a:endParaRPr>
          </a:p>
          <a:p>
            <a:pPr marL="342900" marR="0" lvl="0" indent="-342900" algn="l" rtl="0">
              <a:lnSpc>
                <a:spcPct val="70000"/>
              </a:lnSpc>
              <a:spcBef>
                <a:spcPts val="1000"/>
              </a:spcBef>
              <a:spcAft>
                <a:spcPts val="0"/>
              </a:spcAft>
              <a:buClr>
                <a:schemeClr val="accent1"/>
              </a:buClr>
              <a:buSzPts val="1960"/>
              <a:buFont typeface="Arial" panose="020B0604020202020204" pitchFamily="34" charset="0"/>
              <a:buChar char="•"/>
            </a:pPr>
            <a:r>
              <a:rPr lang="en-GB" sz="1800" b="0" i="0" u="none" strike="noStrike" cap="none" dirty="0">
                <a:solidFill>
                  <a:srgbClr val="002060"/>
                </a:solidFill>
                <a:latin typeface="+mn-lt"/>
                <a:ea typeface="Calibri"/>
                <a:cs typeface="Calibri"/>
                <a:sym typeface="Calibri"/>
              </a:rPr>
              <a:t>How far from home is the apprenticeship?</a:t>
            </a:r>
            <a:endParaRPr lang="en-GB" sz="1800" dirty="0">
              <a:solidFill>
                <a:srgbClr val="002060"/>
              </a:solidFill>
              <a:latin typeface="+mn-lt"/>
              <a:ea typeface="Calibri"/>
            </a:endParaRPr>
          </a:p>
          <a:p>
            <a:pPr marL="342900" marR="0" lvl="0" indent="-342900" algn="l" rtl="0">
              <a:lnSpc>
                <a:spcPct val="70000"/>
              </a:lnSpc>
              <a:spcBef>
                <a:spcPts val="1000"/>
              </a:spcBef>
              <a:spcAft>
                <a:spcPts val="0"/>
              </a:spcAft>
              <a:buClr>
                <a:schemeClr val="accent1"/>
              </a:buClr>
              <a:buSzPts val="1960"/>
              <a:buFont typeface="Arial" panose="020B0604020202020204" pitchFamily="34" charset="0"/>
              <a:buChar char="•"/>
            </a:pPr>
            <a:r>
              <a:rPr lang="en-GB" sz="1800" b="0" i="0" u="none" strike="noStrike" cap="none" dirty="0">
                <a:solidFill>
                  <a:srgbClr val="002060"/>
                </a:solidFill>
                <a:latin typeface="+mn-lt"/>
                <a:ea typeface="Calibri"/>
                <a:cs typeface="Calibri"/>
                <a:sym typeface="Calibri"/>
              </a:rPr>
              <a:t>What is the application deadline?</a:t>
            </a:r>
            <a:endParaRPr sz="1800" dirty="0">
              <a:solidFill>
                <a:srgbClr val="002060"/>
              </a:solidFill>
              <a:latin typeface="+mn-lt"/>
            </a:endParaRPr>
          </a:p>
          <a:p>
            <a:pPr marL="0" marR="0" lvl="0" indent="0" algn="l" rtl="0">
              <a:lnSpc>
                <a:spcPct val="70000"/>
              </a:lnSpc>
              <a:spcBef>
                <a:spcPts val="1000"/>
              </a:spcBef>
              <a:spcAft>
                <a:spcPts val="0"/>
              </a:spcAft>
              <a:buClr>
                <a:schemeClr val="dk1"/>
              </a:buClr>
              <a:buSzPts val="1960"/>
              <a:buFont typeface="Arial"/>
              <a:buNone/>
            </a:pPr>
            <a:endParaRPr sz="1800" b="0" i="0" u="none" strike="noStrike" cap="none" dirty="0">
              <a:solidFill>
                <a:srgbClr val="002060"/>
              </a:solidFill>
              <a:latin typeface="+mn-lt"/>
              <a:ea typeface="Calibri"/>
              <a:cs typeface="Calibri"/>
              <a:sym typeface="Calibri"/>
            </a:endParaRPr>
          </a:p>
        </p:txBody>
      </p:sp>
      <p:sp>
        <p:nvSpPr>
          <p:cNvPr id="112" name="Google Shape;112;p3"/>
          <p:cNvSpPr/>
          <p:nvPr/>
        </p:nvSpPr>
        <p:spPr>
          <a:xfrm>
            <a:off x="518747" y="1408997"/>
            <a:ext cx="4220308" cy="1852949"/>
          </a:xfrm>
          <a:prstGeom prst="rect">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3"/>
          <p:cNvSpPr/>
          <p:nvPr/>
        </p:nvSpPr>
        <p:spPr>
          <a:xfrm>
            <a:off x="518747" y="3453150"/>
            <a:ext cx="4220307" cy="2033250"/>
          </a:xfrm>
          <a:prstGeom prst="rect">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7"/>
          <p:cNvSpPr txBox="1">
            <a:spLocks noGrp="1"/>
          </p:cNvSpPr>
          <p:nvPr>
            <p:ph type="title"/>
          </p:nvPr>
        </p:nvSpPr>
        <p:spPr>
          <a:xfrm>
            <a:off x="609599" y="265997"/>
            <a:ext cx="9174996"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sz="3200" dirty="0">
                <a:solidFill>
                  <a:srgbClr val="002060"/>
                </a:solidFill>
              </a:rPr>
              <a:t>Apprenticeships on Morrisby</a:t>
            </a:r>
            <a:endParaRPr sz="3200" dirty="0">
              <a:solidFill>
                <a:srgbClr val="002060"/>
              </a:solidFill>
            </a:endParaRPr>
          </a:p>
        </p:txBody>
      </p:sp>
      <p:sp>
        <p:nvSpPr>
          <p:cNvPr id="175" name="Google Shape;175;p17"/>
          <p:cNvSpPr txBox="1">
            <a:spLocks noGrp="1"/>
          </p:cNvSpPr>
          <p:nvPr>
            <p:ph type="body" idx="1"/>
          </p:nvPr>
        </p:nvSpPr>
        <p:spPr>
          <a:xfrm>
            <a:off x="311909" y="1689501"/>
            <a:ext cx="8534400" cy="45259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AB3BB"/>
              </a:buClr>
              <a:buSzPts val="2800"/>
              <a:buNone/>
            </a:pPr>
            <a:r>
              <a:rPr lang="en-GB" dirty="0">
                <a:solidFill>
                  <a:srgbClr val="002060"/>
                </a:solidFill>
              </a:rPr>
              <a:t>www.morrisby.com &gt; Login</a:t>
            </a:r>
            <a:endParaRPr dirty="0">
              <a:solidFill>
                <a:srgbClr val="002060"/>
              </a:solidFill>
            </a:endParaRPr>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p:txBody>
      </p:sp>
      <p:sp>
        <p:nvSpPr>
          <p:cNvPr id="176" name="Google Shape;176;p17"/>
          <p:cNvSpPr txBox="1"/>
          <p:nvPr/>
        </p:nvSpPr>
        <p:spPr>
          <a:xfrm>
            <a:off x="1864551" y="2797579"/>
            <a:ext cx="350723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400" b="0" i="0" u="none" strike="noStrike" cap="none" dirty="0">
                <a:solidFill>
                  <a:srgbClr val="002060"/>
                </a:solidFill>
                <a:latin typeface="Arial"/>
                <a:ea typeface="Arial"/>
                <a:cs typeface="Arial"/>
                <a:sym typeface="Arial"/>
              </a:rPr>
              <a:t>In your My Choices &gt; Destinations area</a:t>
            </a:r>
            <a:endParaRPr sz="1400" b="0" i="0" u="none" strike="noStrike" cap="none" dirty="0">
              <a:solidFill>
                <a:srgbClr val="002060"/>
              </a:solidFill>
              <a:latin typeface="Arial"/>
              <a:ea typeface="Arial"/>
              <a:cs typeface="Arial"/>
              <a:sym typeface="Arial"/>
            </a:endParaRPr>
          </a:p>
        </p:txBody>
      </p:sp>
      <p:sp>
        <p:nvSpPr>
          <p:cNvPr id="177" name="Google Shape;177;p17"/>
          <p:cNvSpPr txBox="1"/>
          <p:nvPr/>
        </p:nvSpPr>
        <p:spPr>
          <a:xfrm>
            <a:off x="8001270" y="5152751"/>
            <a:ext cx="325080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400" b="0" i="0" u="none" strike="noStrike" cap="none" dirty="0">
                <a:solidFill>
                  <a:srgbClr val="002060"/>
                </a:solidFill>
                <a:latin typeface="Arial"/>
                <a:ea typeface="Arial"/>
                <a:cs typeface="Arial"/>
                <a:sym typeface="Arial"/>
              </a:rPr>
              <a:t>Click on a suggested subject tile to find out more about the apprenticeship</a:t>
            </a:r>
            <a:endParaRPr sz="1400" b="0" i="0" u="none" strike="noStrike" cap="none" dirty="0">
              <a:solidFill>
                <a:srgbClr val="002060"/>
              </a:solidFill>
              <a:latin typeface="Arial"/>
              <a:ea typeface="Arial"/>
              <a:cs typeface="Arial"/>
              <a:sym typeface="Arial"/>
            </a:endParaRPr>
          </a:p>
        </p:txBody>
      </p:sp>
      <p:sp>
        <p:nvSpPr>
          <p:cNvPr id="178" name="Google Shape;178;p17"/>
          <p:cNvSpPr/>
          <p:nvPr/>
        </p:nvSpPr>
        <p:spPr>
          <a:xfrm>
            <a:off x="4470400" y="3285234"/>
            <a:ext cx="677333" cy="762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829" y="3517923"/>
            <a:ext cx="5965966" cy="2517117"/>
          </a:xfrm>
          <a:prstGeom prst="rect">
            <a:avLst/>
          </a:prstGeom>
          <a:ln>
            <a:solidFill>
              <a:schemeClr val="accent1"/>
            </a:solidFill>
          </a:ln>
        </p:spPr>
      </p:pic>
      <p:cxnSp>
        <p:nvCxnSpPr>
          <p:cNvPr id="182" name="Google Shape;182;p17"/>
          <p:cNvCxnSpPr/>
          <p:nvPr/>
        </p:nvCxnSpPr>
        <p:spPr>
          <a:xfrm flipH="1" flipV="1">
            <a:off x="4152629" y="3105315"/>
            <a:ext cx="23602" cy="946538"/>
          </a:xfrm>
          <a:prstGeom prst="straightConnector1">
            <a:avLst/>
          </a:prstGeom>
          <a:noFill/>
          <a:ln w="9525" cap="flat" cmpd="sng">
            <a:solidFill>
              <a:schemeClr val="accent1"/>
            </a:solidFill>
            <a:prstDash val="solid"/>
            <a:miter lim="800000"/>
            <a:headEnd type="triangle" w="med" len="med"/>
            <a:tailEnd type="none" w="sm" len="sm"/>
          </a:ln>
        </p:spPr>
      </p:cxnSp>
      <p:sp>
        <p:nvSpPr>
          <p:cNvPr id="183" name="Google Shape;183;p17"/>
          <p:cNvSpPr/>
          <p:nvPr/>
        </p:nvSpPr>
        <p:spPr>
          <a:xfrm rot="14106022" flipH="1">
            <a:off x="1514998" y="2843265"/>
            <a:ext cx="331181" cy="625886"/>
          </a:xfrm>
          <a:custGeom>
            <a:avLst/>
            <a:gdLst/>
            <a:ahLst/>
            <a:cxnLst/>
            <a:rect l="l" t="t" r="r" b="b"/>
            <a:pathLst>
              <a:path w="1122311" h="2424601" extrusionOk="0">
                <a:moveTo>
                  <a:pt x="457293" y="2424601"/>
                </a:moveTo>
                <a:cubicBezTo>
                  <a:pt x="231464" y="1966015"/>
                  <a:pt x="5635" y="1507430"/>
                  <a:pt x="93" y="1127816"/>
                </a:cubicBezTo>
                <a:cubicBezTo>
                  <a:pt x="-5449" y="748202"/>
                  <a:pt x="237006" y="331179"/>
                  <a:pt x="424042" y="146914"/>
                </a:cubicBezTo>
                <a:cubicBezTo>
                  <a:pt x="611078" y="-37351"/>
                  <a:pt x="866694" y="-7564"/>
                  <a:pt x="1122311" y="22223"/>
                </a:cubicBezTo>
              </a:path>
            </a:pathLst>
          </a:cu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3557" y="1224757"/>
            <a:ext cx="3717271" cy="2016329"/>
          </a:xfrm>
          <a:prstGeom prst="rect">
            <a:avLst/>
          </a:prstGeom>
          <a:ln>
            <a:solidFill>
              <a:schemeClr val="accent1"/>
            </a:solid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8390" y="2614273"/>
            <a:ext cx="4825677" cy="2419349"/>
          </a:xfrm>
          <a:prstGeom prst="rect">
            <a:avLst/>
          </a:prstGeom>
          <a:ln>
            <a:solidFill>
              <a:schemeClr val="accent1"/>
            </a:solidFill>
          </a:ln>
        </p:spPr>
      </p:pic>
      <p:sp>
        <p:nvSpPr>
          <p:cNvPr id="180" name="Google Shape;180;p17"/>
          <p:cNvSpPr/>
          <p:nvPr/>
        </p:nvSpPr>
        <p:spPr>
          <a:xfrm rot="17295633">
            <a:off x="7141988" y="4330305"/>
            <a:ext cx="946175" cy="1027088"/>
          </a:xfrm>
          <a:custGeom>
            <a:avLst/>
            <a:gdLst/>
            <a:ahLst/>
            <a:cxnLst/>
            <a:rect l="l" t="t" r="r" b="b"/>
            <a:pathLst>
              <a:path w="221631" h="714894" extrusionOk="0">
                <a:moveTo>
                  <a:pt x="13813" y="714894"/>
                </a:moveTo>
                <a:cubicBezTo>
                  <a:pt x="651" y="500148"/>
                  <a:pt x="-12510" y="285403"/>
                  <a:pt x="22126" y="166254"/>
                </a:cubicBezTo>
                <a:cubicBezTo>
                  <a:pt x="56762" y="47105"/>
                  <a:pt x="139196" y="23552"/>
                  <a:pt x="221631" y="0"/>
                </a:cubicBezTo>
              </a:path>
            </a:pathLst>
          </a:cu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 name="Google Shape;180;p17"/>
          <p:cNvSpPr/>
          <p:nvPr/>
        </p:nvSpPr>
        <p:spPr>
          <a:xfrm rot="10612998">
            <a:off x="11025810" y="3279017"/>
            <a:ext cx="739427" cy="2153405"/>
          </a:xfrm>
          <a:custGeom>
            <a:avLst/>
            <a:gdLst/>
            <a:ahLst/>
            <a:cxnLst/>
            <a:rect l="l" t="t" r="r" b="b"/>
            <a:pathLst>
              <a:path w="221631" h="714894" extrusionOk="0">
                <a:moveTo>
                  <a:pt x="13813" y="714894"/>
                </a:moveTo>
                <a:cubicBezTo>
                  <a:pt x="651" y="500148"/>
                  <a:pt x="-12510" y="285403"/>
                  <a:pt x="22126" y="166254"/>
                </a:cubicBezTo>
                <a:cubicBezTo>
                  <a:pt x="56762" y="47105"/>
                  <a:pt x="139196" y="23552"/>
                  <a:pt x="221631" y="0"/>
                </a:cubicBezTo>
              </a:path>
            </a:pathLst>
          </a:custGeom>
          <a:ln w="9525" cap="flat" cmpd="sng" algn="ctr">
            <a:solidFill>
              <a:schemeClr val="bg1"/>
            </a:solidFill>
            <a:prstDash val="solid"/>
            <a:round/>
            <a:headEnd type="triangle" w="med" len="med"/>
            <a:tailEnd type="none" w="med" len="med"/>
          </a:ln>
        </p:spPr>
        <p:style>
          <a:lnRef idx="0">
            <a:scrgbClr r="0" g="0" b="0"/>
          </a:lnRef>
          <a:fillRef idx="0">
            <a:scrgbClr r="0" g="0" b="0"/>
          </a:fillRef>
          <a:effectRef idx="0">
            <a:scrgbClr r="0" g="0" b="0"/>
          </a:effectRef>
          <a:fontRef idx="minor">
            <a:schemeClr val="tx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 name="Google Shape;176;p17"/>
          <p:cNvSpPr txBox="1"/>
          <p:nvPr/>
        </p:nvSpPr>
        <p:spPr>
          <a:xfrm>
            <a:off x="4176231" y="1884789"/>
            <a:ext cx="4043039"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400" b="0" i="0" u="none" strike="noStrike" cap="none" dirty="0">
                <a:solidFill>
                  <a:srgbClr val="002060"/>
                </a:solidFill>
                <a:latin typeface="Arial"/>
                <a:ea typeface="Arial"/>
                <a:cs typeface="Arial"/>
                <a:sym typeface="Arial"/>
              </a:rPr>
              <a:t>In your </a:t>
            </a:r>
          </a:p>
          <a:p>
            <a:pPr marL="0" marR="0" lvl="0" indent="0" algn="l" rtl="0">
              <a:lnSpc>
                <a:spcPct val="100000"/>
              </a:lnSpc>
              <a:spcBef>
                <a:spcPts val="0"/>
              </a:spcBef>
              <a:spcAft>
                <a:spcPts val="0"/>
              </a:spcAft>
              <a:buClr>
                <a:srgbClr val="000000"/>
              </a:buClr>
              <a:buSzPts val="1600"/>
              <a:buFont typeface="Arial"/>
              <a:buNone/>
            </a:pPr>
            <a:r>
              <a:rPr lang="en-GB" sz="1400" b="0" i="0" u="none" strike="noStrike" cap="none" dirty="0">
                <a:solidFill>
                  <a:srgbClr val="002060"/>
                </a:solidFill>
                <a:latin typeface="Arial"/>
                <a:ea typeface="Arial"/>
                <a:cs typeface="Arial"/>
                <a:sym typeface="Arial"/>
              </a:rPr>
              <a:t>My Choices &gt; Destinations &gt; Options at 18 area</a:t>
            </a:r>
            <a:endParaRPr sz="1400" b="0" i="0" u="none" strike="noStrike" cap="none" dirty="0">
              <a:solidFill>
                <a:srgbClr val="002060"/>
              </a:solidFill>
              <a:latin typeface="Arial"/>
              <a:ea typeface="Arial"/>
              <a:cs typeface="Arial"/>
              <a:sym typeface="Arial"/>
            </a:endParaRPr>
          </a:p>
        </p:txBody>
      </p:sp>
      <p:sp>
        <p:nvSpPr>
          <p:cNvPr id="21" name="Google Shape;183;p17"/>
          <p:cNvSpPr/>
          <p:nvPr/>
        </p:nvSpPr>
        <p:spPr>
          <a:xfrm rot="10089065" flipH="1">
            <a:off x="5899707" y="2272693"/>
            <a:ext cx="1404712" cy="1060462"/>
          </a:xfrm>
          <a:custGeom>
            <a:avLst/>
            <a:gdLst/>
            <a:ahLst/>
            <a:cxnLst/>
            <a:rect l="l" t="t" r="r" b="b"/>
            <a:pathLst>
              <a:path w="1122311" h="2424601" extrusionOk="0">
                <a:moveTo>
                  <a:pt x="457293" y="2424601"/>
                </a:moveTo>
                <a:cubicBezTo>
                  <a:pt x="231464" y="1966015"/>
                  <a:pt x="5635" y="1507430"/>
                  <a:pt x="93" y="1127816"/>
                </a:cubicBezTo>
                <a:cubicBezTo>
                  <a:pt x="-5449" y="748202"/>
                  <a:pt x="237006" y="331179"/>
                  <a:pt x="424042" y="146914"/>
                </a:cubicBezTo>
                <a:cubicBezTo>
                  <a:pt x="611078" y="-37351"/>
                  <a:pt x="866694" y="-7564"/>
                  <a:pt x="1122311" y="22223"/>
                </a:cubicBezTo>
              </a:path>
            </a:pathLst>
          </a:cu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116718045"/>
      </p:ext>
    </p:extLst>
  </p:cSld>
  <p:clrMapOvr>
    <a:masterClrMapping/>
  </p:clrMapOvr>
</p:sld>
</file>

<file path=ppt/theme/theme1.xml><?xml version="1.0" encoding="utf-8"?>
<a:theme xmlns:a="http://schemas.openxmlformats.org/drawingml/2006/main" name="New meta">
  <a:themeElements>
    <a:clrScheme name="Custom 1">
      <a:dk1>
        <a:srgbClr val="000000"/>
      </a:dk1>
      <a:lt1>
        <a:srgbClr val="FFFFFF"/>
      </a:lt1>
      <a:dk2>
        <a:srgbClr val="FC5E5B"/>
      </a:dk2>
      <a:lt2>
        <a:srgbClr val="E6E6E6"/>
      </a:lt2>
      <a:accent1>
        <a:srgbClr val="FF7900"/>
      </a:accent1>
      <a:accent2>
        <a:srgbClr val="5D5F67"/>
      </a:accent2>
      <a:accent3>
        <a:srgbClr val="C1007F"/>
      </a:accent3>
      <a:accent4>
        <a:srgbClr val="A0E000"/>
      </a:accent4>
      <a:accent5>
        <a:srgbClr val="2AC9FF"/>
      </a:accent5>
      <a:accent6>
        <a:srgbClr val="002646"/>
      </a:accent6>
      <a:hlink>
        <a:srgbClr val="1979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48E5547B-1287-487F-B423-66FBE43E4C80}" vid="{19118A9F-EE77-49C6-9043-F8FFDF3207CC}"/>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rgbClr val="000000"/>
    </a:dk1>
    <a:lt1>
      <a:srgbClr val="FFFFFF"/>
    </a:lt1>
    <a:dk2>
      <a:srgbClr val="FC5E5B"/>
    </a:dk2>
    <a:lt2>
      <a:srgbClr val="E6E6E6"/>
    </a:lt2>
    <a:accent1>
      <a:srgbClr val="FF7900"/>
    </a:accent1>
    <a:accent2>
      <a:srgbClr val="5D5F67"/>
    </a:accent2>
    <a:accent3>
      <a:srgbClr val="C1007F"/>
    </a:accent3>
    <a:accent4>
      <a:srgbClr val="A0E000"/>
    </a:accent4>
    <a:accent5>
      <a:srgbClr val="2AC9FF"/>
    </a:accent5>
    <a:accent6>
      <a:srgbClr val="002646"/>
    </a:accent6>
    <a:hlink>
      <a:srgbClr val="1979FF"/>
    </a:hlink>
    <a:folHlink>
      <a:srgbClr val="800080"/>
    </a:folHlink>
  </a:clrScheme>
</a:themeOverride>
</file>

<file path=ppt/theme/themeOverride2.xml><?xml version="1.0" encoding="utf-8"?>
<a:themeOverride xmlns:a="http://schemas.openxmlformats.org/drawingml/2006/main">
  <a:clrScheme name="Custom 1">
    <a:dk1>
      <a:srgbClr val="000000"/>
    </a:dk1>
    <a:lt1>
      <a:srgbClr val="FFFFFF"/>
    </a:lt1>
    <a:dk2>
      <a:srgbClr val="FC5E5B"/>
    </a:dk2>
    <a:lt2>
      <a:srgbClr val="E6E6E6"/>
    </a:lt2>
    <a:accent1>
      <a:srgbClr val="FF7900"/>
    </a:accent1>
    <a:accent2>
      <a:srgbClr val="5D5F67"/>
    </a:accent2>
    <a:accent3>
      <a:srgbClr val="C1007F"/>
    </a:accent3>
    <a:accent4>
      <a:srgbClr val="A0E000"/>
    </a:accent4>
    <a:accent5>
      <a:srgbClr val="2AC9FF"/>
    </a:accent5>
    <a:accent6>
      <a:srgbClr val="002646"/>
    </a:accent6>
    <a:hlink>
      <a:srgbClr val="1979FF"/>
    </a:hlink>
    <a:folHlink>
      <a:srgbClr val="800080"/>
    </a:folHlink>
  </a:clrScheme>
</a:themeOverride>
</file>

<file path=ppt/theme/themeOverride3.xml><?xml version="1.0" encoding="utf-8"?>
<a:themeOverride xmlns:a="http://schemas.openxmlformats.org/drawingml/2006/main">
  <a:clrScheme name="Custom 1">
    <a:dk1>
      <a:srgbClr val="000000"/>
    </a:dk1>
    <a:lt1>
      <a:srgbClr val="FFFFFF"/>
    </a:lt1>
    <a:dk2>
      <a:srgbClr val="FC5E5B"/>
    </a:dk2>
    <a:lt2>
      <a:srgbClr val="E6E6E6"/>
    </a:lt2>
    <a:accent1>
      <a:srgbClr val="FF7900"/>
    </a:accent1>
    <a:accent2>
      <a:srgbClr val="5D5F67"/>
    </a:accent2>
    <a:accent3>
      <a:srgbClr val="C1007F"/>
    </a:accent3>
    <a:accent4>
      <a:srgbClr val="A0E000"/>
    </a:accent4>
    <a:accent5>
      <a:srgbClr val="2AC9FF"/>
    </a:accent5>
    <a:accent6>
      <a:srgbClr val="002646"/>
    </a:accent6>
    <a:hlink>
      <a:srgbClr val="1979FF"/>
    </a:hlink>
    <a:folHlink>
      <a:srgbClr val="800080"/>
    </a:folHlink>
  </a:clrScheme>
</a:themeOverride>
</file>

<file path=ppt/theme/themeOverride4.xml><?xml version="1.0" encoding="utf-8"?>
<a:themeOverride xmlns:a="http://schemas.openxmlformats.org/drawingml/2006/main">
  <a:clrScheme name="Custom 1">
    <a:dk1>
      <a:srgbClr val="000000"/>
    </a:dk1>
    <a:lt1>
      <a:srgbClr val="FFFFFF"/>
    </a:lt1>
    <a:dk2>
      <a:srgbClr val="FC5E5B"/>
    </a:dk2>
    <a:lt2>
      <a:srgbClr val="E6E6E6"/>
    </a:lt2>
    <a:accent1>
      <a:srgbClr val="FF7900"/>
    </a:accent1>
    <a:accent2>
      <a:srgbClr val="5D5F67"/>
    </a:accent2>
    <a:accent3>
      <a:srgbClr val="C1007F"/>
    </a:accent3>
    <a:accent4>
      <a:srgbClr val="A0E000"/>
    </a:accent4>
    <a:accent5>
      <a:srgbClr val="2AC9FF"/>
    </a:accent5>
    <a:accent6>
      <a:srgbClr val="002646"/>
    </a:accent6>
    <a:hlink>
      <a:srgbClr val="1979FF"/>
    </a:hlink>
    <a:folHlink>
      <a:srgbClr val="800080"/>
    </a:folHlink>
  </a:clrScheme>
</a:themeOverride>
</file>

<file path=ppt/theme/themeOverride5.xml><?xml version="1.0" encoding="utf-8"?>
<a:themeOverride xmlns:a="http://schemas.openxmlformats.org/drawingml/2006/main">
  <a:clrScheme name="Custom 1">
    <a:dk1>
      <a:srgbClr val="000000"/>
    </a:dk1>
    <a:lt1>
      <a:srgbClr val="FFFFFF"/>
    </a:lt1>
    <a:dk2>
      <a:srgbClr val="FC5E5B"/>
    </a:dk2>
    <a:lt2>
      <a:srgbClr val="E6E6E6"/>
    </a:lt2>
    <a:accent1>
      <a:srgbClr val="FF7900"/>
    </a:accent1>
    <a:accent2>
      <a:srgbClr val="5D5F67"/>
    </a:accent2>
    <a:accent3>
      <a:srgbClr val="C1007F"/>
    </a:accent3>
    <a:accent4>
      <a:srgbClr val="A0E000"/>
    </a:accent4>
    <a:accent5>
      <a:srgbClr val="2AC9FF"/>
    </a:accent5>
    <a:accent6>
      <a:srgbClr val="002646"/>
    </a:accent6>
    <a:hlink>
      <a:srgbClr val="1979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New meta</Template>
  <TotalTime>72</TotalTime>
  <Words>266</Words>
  <Application>Microsoft Office PowerPoint</Application>
  <PresentationFormat>Widescreen</PresentationFormat>
  <Paragraphs>29</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Wingdings</vt:lpstr>
      <vt:lpstr>New meta</vt:lpstr>
      <vt:lpstr>Apprenticeships</vt:lpstr>
      <vt:lpstr>Apprenticeship levels</vt:lpstr>
      <vt:lpstr>Case studies</vt:lpstr>
      <vt:lpstr>Apprenticeships on Morrisby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Apprenticeships</dc:title>
  <dc:creator>Jo Carrington</dc:creator>
  <cp:lastModifiedBy>Katherine Skinner</cp:lastModifiedBy>
  <cp:revision>10</cp:revision>
  <dcterms:created xsi:type="dcterms:W3CDTF">2019-07-17T13:24:44Z</dcterms:created>
  <dcterms:modified xsi:type="dcterms:W3CDTF">2022-06-20T14:39:51Z</dcterms:modified>
</cp:coreProperties>
</file>